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3"/>
  </p:sldMasterIdLst>
  <p:notesMasterIdLst>
    <p:notesMasterId r:id="rId5"/>
  </p:notesMasterIdLst>
  <p:sldIdLst>
    <p:sldId id="256" r:id="rId4"/>
    <p:sldId id="1754" r:id="rId6"/>
    <p:sldId id="274" r:id="rId7"/>
    <p:sldId id="258" r:id="rId8"/>
    <p:sldId id="1702" r:id="rId9"/>
    <p:sldId id="1737" r:id="rId10"/>
    <p:sldId id="281" r:id="rId11"/>
    <p:sldId id="1704" r:id="rId12"/>
    <p:sldId id="1745" r:id="rId13"/>
    <p:sldId id="1751" r:id="rId14"/>
    <p:sldId id="1738" r:id="rId15"/>
    <p:sldId id="1739" r:id="rId16"/>
    <p:sldId id="1741" r:id="rId17"/>
    <p:sldId id="1746" r:id="rId18"/>
    <p:sldId id="277" r:id="rId19"/>
    <p:sldId id="1740" r:id="rId20"/>
    <p:sldId id="1747" r:id="rId21"/>
    <p:sldId id="1752" r:id="rId22"/>
    <p:sldId id="1742" r:id="rId23"/>
    <p:sldId id="279" r:id="rId24"/>
    <p:sldId id="275" r:id="rId25"/>
    <p:sldId id="1743" r:id="rId26"/>
    <p:sldId id="1744" r:id="rId27"/>
    <p:sldId id="284" r:id="rId28"/>
    <p:sldId id="306" r:id="rId29"/>
    <p:sldId id="292" r:id="rId30"/>
    <p:sldId id="1749" r:id="rId31"/>
    <p:sldId id="1750" r:id="rId32"/>
    <p:sldId id="296" r:id="rId33"/>
    <p:sldId id="261" r:id="rId34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Bobbie" initials="L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9E0"/>
    <a:srgbClr val="2A9CA2"/>
    <a:srgbClr val="258A8F"/>
    <a:srgbClr val="2283CD"/>
    <a:srgbClr val="E71D3A"/>
    <a:srgbClr val="18BCE2"/>
    <a:srgbClr val="55BEC9"/>
    <a:srgbClr val="1561D6"/>
    <a:srgbClr val="0F3453"/>
    <a:srgbClr val="1F3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41" autoAdjust="0"/>
    <p:restoredTop sz="96374" autoAdjust="0"/>
  </p:normalViewPr>
  <p:slideViewPr>
    <p:cSldViewPr snapToGrid="0">
      <p:cViewPr varScale="1">
        <p:scale>
          <a:sx n="90" d="100"/>
          <a:sy n="90" d="100"/>
        </p:scale>
        <p:origin x="328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gs" Target="tags/tag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组合 303"/>
          <p:cNvGrpSpPr/>
          <p:nvPr userDrawn="1"/>
        </p:nvGrpSpPr>
        <p:grpSpPr>
          <a:xfrm>
            <a:off x="2416768" y="3809763"/>
            <a:ext cx="7358464" cy="2699894"/>
            <a:chOff x="675908" y="693106"/>
            <a:chExt cx="9053516" cy="3321826"/>
          </a:xfrm>
        </p:grpSpPr>
        <p:sp>
          <p:nvSpPr>
            <p:cNvPr id="305" name="文本框 304"/>
            <p:cNvSpPr txBox="1"/>
            <p:nvPr/>
          </p:nvSpPr>
          <p:spPr>
            <a:xfrm>
              <a:off x="675908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accent2">
                      <a:lumMod val="60000"/>
                      <a:lumOff val="40000"/>
                      <a:alpha val="33000"/>
                    </a:schemeClr>
                  </a:solidFill>
                  <a:latin typeface="Impact" panose="020B0806030902050204" pitchFamily="34" charset="0"/>
                </a:rPr>
                <a:t>2</a:t>
              </a:r>
              <a:endParaRPr lang="zh-CN" altLang="en-US" sz="9600" dirty="0">
                <a:solidFill>
                  <a:schemeClr val="accent2">
                    <a:lumMod val="60000"/>
                    <a:lumOff val="40000"/>
                    <a:alpha val="33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06" name="文本框 305"/>
            <p:cNvSpPr txBox="1"/>
            <p:nvPr/>
          </p:nvSpPr>
          <p:spPr>
            <a:xfrm>
              <a:off x="2770637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accent2">
                      <a:lumMod val="60000"/>
                      <a:lumOff val="40000"/>
                      <a:alpha val="33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9600" dirty="0">
                <a:solidFill>
                  <a:schemeClr val="accent2">
                    <a:lumMod val="60000"/>
                    <a:lumOff val="40000"/>
                    <a:alpha val="33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07" name="文本框 306"/>
            <p:cNvSpPr txBox="1"/>
            <p:nvPr/>
          </p:nvSpPr>
          <p:spPr>
            <a:xfrm>
              <a:off x="4511824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accent2">
                      <a:lumMod val="60000"/>
                      <a:lumOff val="40000"/>
                      <a:alpha val="33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9600" dirty="0">
                <a:solidFill>
                  <a:schemeClr val="accent2">
                    <a:lumMod val="60000"/>
                    <a:lumOff val="40000"/>
                    <a:alpha val="33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08" name="文本框 307"/>
            <p:cNvSpPr txBox="1"/>
            <p:nvPr/>
          </p:nvSpPr>
          <p:spPr>
            <a:xfrm>
              <a:off x="6960096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accent2">
                      <a:lumMod val="60000"/>
                      <a:lumOff val="40000"/>
                      <a:alpha val="33000"/>
                    </a:schemeClr>
                  </a:solidFill>
                  <a:latin typeface="Impact" panose="020B0806030902050204" pitchFamily="34" charset="0"/>
                </a:rPr>
                <a:t>8</a:t>
              </a:r>
              <a:endParaRPr lang="zh-CN" altLang="en-US" sz="9600" dirty="0">
                <a:solidFill>
                  <a:schemeClr val="accent2">
                    <a:lumMod val="60000"/>
                    <a:lumOff val="40000"/>
                    <a:alpha val="33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56" name="组合 155"/>
          <p:cNvGrpSpPr/>
          <p:nvPr userDrawn="1"/>
        </p:nvGrpSpPr>
        <p:grpSpPr>
          <a:xfrm>
            <a:off x="1952528" y="2604407"/>
            <a:ext cx="8286944" cy="3905250"/>
            <a:chOff x="5275263" y="2190750"/>
            <a:chExt cx="6599238" cy="3109913"/>
          </a:xfrm>
        </p:grpSpPr>
        <p:sp>
          <p:nvSpPr>
            <p:cNvPr id="157" name="Freeform 5"/>
            <p:cNvSpPr/>
            <p:nvPr/>
          </p:nvSpPr>
          <p:spPr bwMode="auto">
            <a:xfrm>
              <a:off x="8628063" y="4195763"/>
              <a:ext cx="890588" cy="977900"/>
            </a:xfrm>
            <a:custGeom>
              <a:avLst/>
              <a:gdLst>
                <a:gd name="T0" fmla="*/ 244 w 479"/>
                <a:gd name="T1" fmla="*/ 12 h 525"/>
                <a:gd name="T2" fmla="*/ 33 w 479"/>
                <a:gd name="T3" fmla="*/ 121 h 525"/>
                <a:gd name="T4" fmla="*/ 12 w 479"/>
                <a:gd name="T5" fmla="*/ 186 h 525"/>
                <a:gd name="T6" fmla="*/ 15 w 479"/>
                <a:gd name="T7" fmla="*/ 191 h 525"/>
                <a:gd name="T8" fmla="*/ 32 w 479"/>
                <a:gd name="T9" fmla="*/ 225 h 525"/>
                <a:gd name="T10" fmla="*/ 150 w 479"/>
                <a:gd name="T11" fmla="*/ 453 h 525"/>
                <a:gd name="T12" fmla="*/ 167 w 479"/>
                <a:gd name="T13" fmla="*/ 487 h 525"/>
                <a:gd name="T14" fmla="*/ 170 w 479"/>
                <a:gd name="T15" fmla="*/ 492 h 525"/>
                <a:gd name="T16" fmla="*/ 235 w 479"/>
                <a:gd name="T17" fmla="*/ 513 h 525"/>
                <a:gd name="T18" fmla="*/ 446 w 479"/>
                <a:gd name="T19" fmla="*/ 404 h 525"/>
                <a:gd name="T20" fmla="*/ 467 w 479"/>
                <a:gd name="T21" fmla="*/ 339 h 525"/>
                <a:gd name="T22" fmla="*/ 464 w 479"/>
                <a:gd name="T23" fmla="*/ 334 h 525"/>
                <a:gd name="T24" fmla="*/ 447 w 479"/>
                <a:gd name="T25" fmla="*/ 300 h 525"/>
                <a:gd name="T26" fmla="*/ 329 w 479"/>
                <a:gd name="T27" fmla="*/ 72 h 525"/>
                <a:gd name="T28" fmla="*/ 312 w 479"/>
                <a:gd name="T29" fmla="*/ 38 h 525"/>
                <a:gd name="T30" fmla="*/ 309 w 479"/>
                <a:gd name="T31" fmla="*/ 33 h 525"/>
                <a:gd name="T32" fmla="*/ 244 w 479"/>
                <a:gd name="T33" fmla="*/ 12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9" h="525">
                  <a:moveTo>
                    <a:pt x="244" y="12"/>
                  </a:moveTo>
                  <a:cubicBezTo>
                    <a:pt x="33" y="121"/>
                    <a:pt x="33" y="121"/>
                    <a:pt x="33" y="121"/>
                  </a:cubicBezTo>
                  <a:cubicBezTo>
                    <a:pt x="9" y="133"/>
                    <a:pt x="0" y="162"/>
                    <a:pt x="12" y="186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150" y="453"/>
                    <a:pt x="150" y="453"/>
                    <a:pt x="150" y="453"/>
                  </a:cubicBezTo>
                  <a:cubicBezTo>
                    <a:pt x="167" y="487"/>
                    <a:pt x="167" y="487"/>
                    <a:pt x="167" y="487"/>
                  </a:cubicBezTo>
                  <a:cubicBezTo>
                    <a:pt x="170" y="492"/>
                    <a:pt x="170" y="492"/>
                    <a:pt x="170" y="492"/>
                  </a:cubicBezTo>
                  <a:cubicBezTo>
                    <a:pt x="182" y="516"/>
                    <a:pt x="211" y="525"/>
                    <a:pt x="235" y="513"/>
                  </a:cubicBezTo>
                  <a:cubicBezTo>
                    <a:pt x="446" y="404"/>
                    <a:pt x="446" y="404"/>
                    <a:pt x="446" y="404"/>
                  </a:cubicBezTo>
                  <a:cubicBezTo>
                    <a:pt x="470" y="392"/>
                    <a:pt x="479" y="363"/>
                    <a:pt x="467" y="339"/>
                  </a:cubicBezTo>
                  <a:cubicBezTo>
                    <a:pt x="464" y="334"/>
                    <a:pt x="464" y="334"/>
                    <a:pt x="464" y="334"/>
                  </a:cubicBezTo>
                  <a:cubicBezTo>
                    <a:pt x="447" y="300"/>
                    <a:pt x="447" y="300"/>
                    <a:pt x="447" y="300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09" y="33"/>
                    <a:pt x="309" y="33"/>
                    <a:pt x="309" y="33"/>
                  </a:cubicBezTo>
                  <a:cubicBezTo>
                    <a:pt x="297" y="10"/>
                    <a:pt x="268" y="0"/>
                    <a:pt x="24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6"/>
            <p:cNvSpPr/>
            <p:nvPr/>
          </p:nvSpPr>
          <p:spPr bwMode="auto">
            <a:xfrm>
              <a:off x="8596313" y="4133850"/>
              <a:ext cx="922338" cy="1039813"/>
            </a:xfrm>
            <a:custGeom>
              <a:avLst/>
              <a:gdLst>
                <a:gd name="T0" fmla="*/ 244 w 496"/>
                <a:gd name="T1" fmla="*/ 12 h 558"/>
                <a:gd name="T2" fmla="*/ 33 w 496"/>
                <a:gd name="T3" fmla="*/ 121 h 558"/>
                <a:gd name="T4" fmla="*/ 12 w 496"/>
                <a:gd name="T5" fmla="*/ 186 h 558"/>
                <a:gd name="T6" fmla="*/ 187 w 496"/>
                <a:gd name="T7" fmla="*/ 525 h 558"/>
                <a:gd name="T8" fmla="*/ 252 w 496"/>
                <a:gd name="T9" fmla="*/ 546 h 558"/>
                <a:gd name="T10" fmla="*/ 463 w 496"/>
                <a:gd name="T11" fmla="*/ 437 h 558"/>
                <a:gd name="T12" fmla="*/ 484 w 496"/>
                <a:gd name="T13" fmla="*/ 372 h 558"/>
                <a:gd name="T14" fmla="*/ 309 w 496"/>
                <a:gd name="T15" fmla="*/ 33 h 558"/>
                <a:gd name="T16" fmla="*/ 244 w 496"/>
                <a:gd name="T17" fmla="*/ 1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6" h="558">
                  <a:moveTo>
                    <a:pt x="244" y="12"/>
                  </a:moveTo>
                  <a:cubicBezTo>
                    <a:pt x="33" y="121"/>
                    <a:pt x="33" y="121"/>
                    <a:pt x="33" y="121"/>
                  </a:cubicBezTo>
                  <a:cubicBezTo>
                    <a:pt x="9" y="133"/>
                    <a:pt x="0" y="162"/>
                    <a:pt x="12" y="186"/>
                  </a:cubicBezTo>
                  <a:cubicBezTo>
                    <a:pt x="187" y="525"/>
                    <a:pt x="187" y="525"/>
                    <a:pt x="187" y="525"/>
                  </a:cubicBezTo>
                  <a:cubicBezTo>
                    <a:pt x="199" y="549"/>
                    <a:pt x="228" y="558"/>
                    <a:pt x="252" y="546"/>
                  </a:cubicBezTo>
                  <a:cubicBezTo>
                    <a:pt x="463" y="437"/>
                    <a:pt x="463" y="437"/>
                    <a:pt x="463" y="437"/>
                  </a:cubicBezTo>
                  <a:cubicBezTo>
                    <a:pt x="487" y="425"/>
                    <a:pt x="496" y="396"/>
                    <a:pt x="484" y="372"/>
                  </a:cubicBezTo>
                  <a:cubicBezTo>
                    <a:pt x="309" y="33"/>
                    <a:pt x="309" y="33"/>
                    <a:pt x="309" y="33"/>
                  </a:cubicBezTo>
                  <a:cubicBezTo>
                    <a:pt x="297" y="9"/>
                    <a:pt x="268" y="0"/>
                    <a:pt x="244" y="12"/>
                  </a:cubicBezTo>
                  <a:close/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7"/>
            <p:cNvSpPr/>
            <p:nvPr/>
          </p:nvSpPr>
          <p:spPr bwMode="auto">
            <a:xfrm>
              <a:off x="8655050" y="4265613"/>
              <a:ext cx="804863" cy="773113"/>
            </a:xfrm>
            <a:custGeom>
              <a:avLst/>
              <a:gdLst>
                <a:gd name="T0" fmla="*/ 507 w 507"/>
                <a:gd name="T1" fmla="*/ 308 h 487"/>
                <a:gd name="T2" fmla="*/ 159 w 507"/>
                <a:gd name="T3" fmla="*/ 487 h 487"/>
                <a:gd name="T4" fmla="*/ 0 w 507"/>
                <a:gd name="T5" fmla="*/ 180 h 487"/>
                <a:gd name="T6" fmla="*/ 348 w 507"/>
                <a:gd name="T7" fmla="*/ 0 h 487"/>
                <a:gd name="T8" fmla="*/ 507 w 507"/>
                <a:gd name="T9" fmla="*/ 308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87">
                  <a:moveTo>
                    <a:pt x="507" y="308"/>
                  </a:moveTo>
                  <a:lnTo>
                    <a:pt x="159" y="487"/>
                  </a:lnTo>
                  <a:lnTo>
                    <a:pt x="0" y="180"/>
                  </a:lnTo>
                  <a:lnTo>
                    <a:pt x="348" y="0"/>
                  </a:lnTo>
                  <a:lnTo>
                    <a:pt x="507" y="308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8"/>
            <p:cNvSpPr/>
            <p:nvPr/>
          </p:nvSpPr>
          <p:spPr bwMode="auto">
            <a:xfrm>
              <a:off x="9169400" y="4929188"/>
              <a:ext cx="84138" cy="85725"/>
            </a:xfrm>
            <a:custGeom>
              <a:avLst/>
              <a:gdLst>
                <a:gd name="T0" fmla="*/ 5 w 45"/>
                <a:gd name="T1" fmla="*/ 32 h 46"/>
                <a:gd name="T2" fmla="*/ 14 w 45"/>
                <a:gd name="T3" fmla="*/ 5 h 46"/>
                <a:gd name="T4" fmla="*/ 40 w 45"/>
                <a:gd name="T5" fmla="*/ 14 h 46"/>
                <a:gd name="T6" fmla="*/ 32 w 45"/>
                <a:gd name="T7" fmla="*/ 41 h 46"/>
                <a:gd name="T8" fmla="*/ 5 w 45"/>
                <a:gd name="T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6">
                  <a:moveTo>
                    <a:pt x="5" y="32"/>
                  </a:moveTo>
                  <a:cubicBezTo>
                    <a:pt x="0" y="22"/>
                    <a:pt x="4" y="10"/>
                    <a:pt x="14" y="5"/>
                  </a:cubicBezTo>
                  <a:cubicBezTo>
                    <a:pt x="23" y="0"/>
                    <a:pt x="35" y="4"/>
                    <a:pt x="40" y="14"/>
                  </a:cubicBezTo>
                  <a:cubicBezTo>
                    <a:pt x="45" y="24"/>
                    <a:pt x="42" y="36"/>
                    <a:pt x="32" y="41"/>
                  </a:cubicBezTo>
                  <a:cubicBezTo>
                    <a:pt x="22" y="46"/>
                    <a:pt x="10" y="42"/>
                    <a:pt x="5" y="32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9"/>
            <p:cNvSpPr/>
            <p:nvPr/>
          </p:nvSpPr>
          <p:spPr bwMode="auto">
            <a:xfrm>
              <a:off x="9012238" y="4225925"/>
              <a:ext cx="52388" cy="49213"/>
            </a:xfrm>
            <a:custGeom>
              <a:avLst/>
              <a:gdLst>
                <a:gd name="T0" fmla="*/ 3 w 28"/>
                <a:gd name="T1" fmla="*/ 19 h 27"/>
                <a:gd name="T2" fmla="*/ 9 w 28"/>
                <a:gd name="T3" fmla="*/ 3 h 27"/>
                <a:gd name="T4" fmla="*/ 25 w 28"/>
                <a:gd name="T5" fmla="*/ 8 h 27"/>
                <a:gd name="T6" fmla="*/ 19 w 28"/>
                <a:gd name="T7" fmla="*/ 24 h 27"/>
                <a:gd name="T8" fmla="*/ 3 w 28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3" y="19"/>
                  </a:moveTo>
                  <a:cubicBezTo>
                    <a:pt x="0" y="13"/>
                    <a:pt x="3" y="6"/>
                    <a:pt x="9" y="3"/>
                  </a:cubicBezTo>
                  <a:cubicBezTo>
                    <a:pt x="14" y="0"/>
                    <a:pt x="22" y="2"/>
                    <a:pt x="25" y="8"/>
                  </a:cubicBezTo>
                  <a:cubicBezTo>
                    <a:pt x="28" y="14"/>
                    <a:pt x="25" y="21"/>
                    <a:pt x="19" y="24"/>
                  </a:cubicBezTo>
                  <a:cubicBezTo>
                    <a:pt x="14" y="27"/>
                    <a:pt x="6" y="25"/>
                    <a:pt x="3" y="19"/>
                  </a:cubicBezTo>
                  <a:close/>
                </a:path>
              </a:pathLst>
            </a:custGeom>
            <a:solidFill>
              <a:srgbClr val="333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0"/>
            <p:cNvSpPr/>
            <p:nvPr/>
          </p:nvSpPr>
          <p:spPr bwMode="auto">
            <a:xfrm>
              <a:off x="8770938" y="4259263"/>
              <a:ext cx="223838" cy="144463"/>
            </a:xfrm>
            <a:custGeom>
              <a:avLst/>
              <a:gdLst>
                <a:gd name="T0" fmla="*/ 110 w 120"/>
                <a:gd name="T1" fmla="*/ 30 h 78"/>
                <a:gd name="T2" fmla="*/ 23 w 120"/>
                <a:gd name="T3" fmla="*/ 75 h 78"/>
                <a:gd name="T4" fmla="*/ 3 w 120"/>
                <a:gd name="T5" fmla="*/ 68 h 78"/>
                <a:gd name="T6" fmla="*/ 3 w 120"/>
                <a:gd name="T7" fmla="*/ 68 h 78"/>
                <a:gd name="T8" fmla="*/ 10 w 120"/>
                <a:gd name="T9" fmla="*/ 48 h 78"/>
                <a:gd name="T10" fmla="*/ 96 w 120"/>
                <a:gd name="T11" fmla="*/ 4 h 78"/>
                <a:gd name="T12" fmla="*/ 116 w 120"/>
                <a:gd name="T13" fmla="*/ 10 h 78"/>
                <a:gd name="T14" fmla="*/ 116 w 120"/>
                <a:gd name="T15" fmla="*/ 10 h 78"/>
                <a:gd name="T16" fmla="*/ 110 w 120"/>
                <a:gd name="T17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8">
                  <a:moveTo>
                    <a:pt x="110" y="30"/>
                  </a:moveTo>
                  <a:cubicBezTo>
                    <a:pt x="23" y="75"/>
                    <a:pt x="23" y="75"/>
                    <a:pt x="23" y="75"/>
                  </a:cubicBezTo>
                  <a:cubicBezTo>
                    <a:pt x="16" y="78"/>
                    <a:pt x="7" y="75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0" y="61"/>
                    <a:pt x="2" y="52"/>
                    <a:pt x="10" y="4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4" y="0"/>
                    <a:pt x="112" y="3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20" y="17"/>
                    <a:pt x="117" y="26"/>
                    <a:pt x="110" y="30"/>
                  </a:cubicBezTo>
                  <a:close/>
                </a:path>
              </a:pathLst>
            </a:custGeom>
            <a:solidFill>
              <a:srgbClr val="333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Rectangle 11"/>
            <p:cNvSpPr>
              <a:spLocks noChangeArrowheads="1"/>
            </p:cNvSpPr>
            <p:nvPr/>
          </p:nvSpPr>
          <p:spPr bwMode="auto">
            <a:xfrm rot="19920000">
              <a:off x="8897938" y="4468813"/>
              <a:ext cx="365125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8F959E"/>
                  </a:solidFill>
                  <a:effectLst/>
                  <a:latin typeface="Times New Roman" panose="02020603050405020304" pitchFamily="18" charset="0"/>
                </a:rPr>
                <a:t>A+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64" name="Freeform 12"/>
            <p:cNvSpPr/>
            <p:nvPr/>
          </p:nvSpPr>
          <p:spPr bwMode="auto">
            <a:xfrm>
              <a:off x="9217025" y="4270375"/>
              <a:ext cx="63500" cy="76200"/>
            </a:xfrm>
            <a:custGeom>
              <a:avLst/>
              <a:gdLst>
                <a:gd name="T0" fmla="*/ 40 w 40"/>
                <a:gd name="T1" fmla="*/ 39 h 48"/>
                <a:gd name="T2" fmla="*/ 20 w 40"/>
                <a:gd name="T3" fmla="*/ 48 h 48"/>
                <a:gd name="T4" fmla="*/ 0 w 40"/>
                <a:gd name="T5" fmla="*/ 10 h 48"/>
                <a:gd name="T6" fmla="*/ 20 w 40"/>
                <a:gd name="T7" fmla="*/ 0 h 48"/>
                <a:gd name="T8" fmla="*/ 40 w 40"/>
                <a:gd name="T9" fmla="*/ 3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40" y="39"/>
                  </a:moveTo>
                  <a:lnTo>
                    <a:pt x="20" y="48"/>
                  </a:lnTo>
                  <a:lnTo>
                    <a:pt x="0" y="10"/>
                  </a:lnTo>
                  <a:lnTo>
                    <a:pt x="20" y="0"/>
                  </a:lnTo>
                  <a:lnTo>
                    <a:pt x="40" y="39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3"/>
            <p:cNvSpPr/>
            <p:nvPr/>
          </p:nvSpPr>
          <p:spPr bwMode="auto">
            <a:xfrm>
              <a:off x="9267825" y="4368800"/>
              <a:ext cx="63500" cy="76200"/>
            </a:xfrm>
            <a:custGeom>
              <a:avLst/>
              <a:gdLst>
                <a:gd name="T0" fmla="*/ 40 w 40"/>
                <a:gd name="T1" fmla="*/ 38 h 48"/>
                <a:gd name="T2" fmla="*/ 20 w 40"/>
                <a:gd name="T3" fmla="*/ 48 h 48"/>
                <a:gd name="T4" fmla="*/ 0 w 40"/>
                <a:gd name="T5" fmla="*/ 9 h 48"/>
                <a:gd name="T6" fmla="*/ 20 w 40"/>
                <a:gd name="T7" fmla="*/ 0 h 48"/>
                <a:gd name="T8" fmla="*/ 40 w 40"/>
                <a:gd name="T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40" y="38"/>
                  </a:moveTo>
                  <a:lnTo>
                    <a:pt x="20" y="4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4"/>
            <p:cNvSpPr/>
            <p:nvPr/>
          </p:nvSpPr>
          <p:spPr bwMode="auto">
            <a:xfrm>
              <a:off x="8805863" y="4905375"/>
              <a:ext cx="61913" cy="76200"/>
            </a:xfrm>
            <a:custGeom>
              <a:avLst/>
              <a:gdLst>
                <a:gd name="T0" fmla="*/ 39 w 39"/>
                <a:gd name="T1" fmla="*/ 37 h 48"/>
                <a:gd name="T2" fmla="*/ 20 w 39"/>
                <a:gd name="T3" fmla="*/ 48 h 48"/>
                <a:gd name="T4" fmla="*/ 0 w 39"/>
                <a:gd name="T5" fmla="*/ 9 h 48"/>
                <a:gd name="T6" fmla="*/ 20 w 39"/>
                <a:gd name="T7" fmla="*/ 0 h 48"/>
                <a:gd name="T8" fmla="*/ 39 w 39"/>
                <a:gd name="T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8">
                  <a:moveTo>
                    <a:pt x="39" y="37"/>
                  </a:moveTo>
                  <a:lnTo>
                    <a:pt x="20" y="4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9" y="37"/>
                  </a:lnTo>
                  <a:close/>
                </a:path>
              </a:pathLst>
            </a:custGeom>
            <a:solidFill>
              <a:srgbClr val="8F959E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5"/>
            <p:cNvSpPr/>
            <p:nvPr/>
          </p:nvSpPr>
          <p:spPr bwMode="auto">
            <a:xfrm>
              <a:off x="7207250" y="4945063"/>
              <a:ext cx="341313" cy="274638"/>
            </a:xfrm>
            <a:custGeom>
              <a:avLst/>
              <a:gdLst>
                <a:gd name="T0" fmla="*/ 90 w 184"/>
                <a:gd name="T1" fmla="*/ 143 h 148"/>
                <a:gd name="T2" fmla="*/ 54 w 184"/>
                <a:gd name="T3" fmla="*/ 137 h 148"/>
                <a:gd name="T4" fmla="*/ 6 w 184"/>
                <a:gd name="T5" fmla="*/ 68 h 148"/>
                <a:gd name="T6" fmla="*/ 10 w 184"/>
                <a:gd name="T7" fmla="*/ 44 h 148"/>
                <a:gd name="T8" fmla="*/ 38 w 184"/>
                <a:gd name="T9" fmla="*/ 12 h 148"/>
                <a:gd name="T10" fmla="*/ 53 w 184"/>
                <a:gd name="T11" fmla="*/ 8 h 148"/>
                <a:gd name="T12" fmla="*/ 132 w 184"/>
                <a:gd name="T13" fmla="*/ 14 h 148"/>
                <a:gd name="T14" fmla="*/ 155 w 184"/>
                <a:gd name="T15" fmla="*/ 25 h 148"/>
                <a:gd name="T16" fmla="*/ 175 w 184"/>
                <a:gd name="T17" fmla="*/ 77 h 148"/>
                <a:gd name="T18" fmla="*/ 164 w 184"/>
                <a:gd name="T19" fmla="*/ 102 h 148"/>
                <a:gd name="T20" fmla="*/ 90 w 184"/>
                <a:gd name="T21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148">
                  <a:moveTo>
                    <a:pt x="90" y="143"/>
                  </a:moveTo>
                  <a:cubicBezTo>
                    <a:pt x="54" y="137"/>
                    <a:pt x="54" y="137"/>
                    <a:pt x="54" y="137"/>
                  </a:cubicBezTo>
                  <a:cubicBezTo>
                    <a:pt x="22" y="131"/>
                    <a:pt x="0" y="100"/>
                    <a:pt x="6" y="6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2" y="29"/>
                    <a:pt x="23" y="17"/>
                    <a:pt x="38" y="12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79" y="0"/>
                    <a:pt x="107" y="3"/>
                    <a:pt x="132" y="14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75" y="34"/>
                    <a:pt x="184" y="57"/>
                    <a:pt x="175" y="77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52" y="132"/>
                    <a:pt x="121" y="148"/>
                    <a:pt x="90" y="143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Line 16"/>
            <p:cNvSpPr>
              <a:spLocks noChangeShapeType="1"/>
            </p:cNvSpPr>
            <p:nvPr/>
          </p:nvSpPr>
          <p:spPr bwMode="auto">
            <a:xfrm flipH="1" flipV="1">
              <a:off x="7164388" y="5014913"/>
              <a:ext cx="60325" cy="1111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7"/>
            <p:cNvSpPr/>
            <p:nvPr/>
          </p:nvSpPr>
          <p:spPr bwMode="auto">
            <a:xfrm>
              <a:off x="7651750" y="5021263"/>
              <a:ext cx="317500" cy="279400"/>
            </a:xfrm>
            <a:custGeom>
              <a:avLst/>
              <a:gdLst>
                <a:gd name="T0" fmla="*/ 60 w 171"/>
                <a:gd name="T1" fmla="*/ 138 h 150"/>
                <a:gd name="T2" fmla="*/ 96 w 171"/>
                <a:gd name="T3" fmla="*/ 144 h 150"/>
                <a:gd name="T4" fmla="*/ 165 w 171"/>
                <a:gd name="T5" fmla="*/ 95 h 150"/>
                <a:gd name="T6" fmla="*/ 169 w 171"/>
                <a:gd name="T7" fmla="*/ 71 h 150"/>
                <a:gd name="T8" fmla="*/ 153 w 171"/>
                <a:gd name="T9" fmla="*/ 32 h 150"/>
                <a:gd name="T10" fmla="*/ 140 w 171"/>
                <a:gd name="T11" fmla="*/ 23 h 150"/>
                <a:gd name="T12" fmla="*/ 63 w 171"/>
                <a:gd name="T13" fmla="*/ 2 h 150"/>
                <a:gd name="T14" fmla="*/ 38 w 171"/>
                <a:gd name="T15" fmla="*/ 5 h 150"/>
                <a:gd name="T16" fmla="*/ 2 w 171"/>
                <a:gd name="T17" fmla="*/ 47 h 150"/>
                <a:gd name="T18" fmla="*/ 4 w 171"/>
                <a:gd name="T19" fmla="*/ 75 h 150"/>
                <a:gd name="T20" fmla="*/ 60 w 171"/>
                <a:gd name="T21" fmla="*/ 13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50">
                  <a:moveTo>
                    <a:pt x="60" y="138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128" y="150"/>
                    <a:pt x="159" y="128"/>
                    <a:pt x="165" y="95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1" y="56"/>
                    <a:pt x="165" y="41"/>
                    <a:pt x="153" y="32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18" y="7"/>
                    <a:pt x="90" y="0"/>
                    <a:pt x="63" y="2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16" y="7"/>
                    <a:pt x="0" y="26"/>
                    <a:pt x="2" y="4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107"/>
                    <a:pt x="29" y="133"/>
                    <a:pt x="60" y="138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Line 18"/>
            <p:cNvSpPr>
              <a:spLocks noChangeShapeType="1"/>
            </p:cNvSpPr>
            <p:nvPr/>
          </p:nvSpPr>
          <p:spPr bwMode="auto">
            <a:xfrm>
              <a:off x="7966075" y="5153025"/>
              <a:ext cx="60325" cy="1111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9"/>
            <p:cNvSpPr/>
            <p:nvPr/>
          </p:nvSpPr>
          <p:spPr bwMode="auto">
            <a:xfrm>
              <a:off x="7535863" y="4991100"/>
              <a:ext cx="123825" cy="69850"/>
            </a:xfrm>
            <a:custGeom>
              <a:avLst/>
              <a:gdLst>
                <a:gd name="T0" fmla="*/ 0 w 67"/>
                <a:gd name="T1" fmla="*/ 26 h 38"/>
                <a:gd name="T2" fmla="*/ 67 w 67"/>
                <a:gd name="T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7" h="38">
                  <a:moveTo>
                    <a:pt x="0" y="26"/>
                  </a:moveTo>
                  <a:cubicBezTo>
                    <a:pt x="0" y="26"/>
                    <a:pt x="40" y="0"/>
                    <a:pt x="67" y="38"/>
                  </a:cubicBezTo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"/>
            <p:cNvSpPr/>
            <p:nvPr/>
          </p:nvSpPr>
          <p:spPr bwMode="auto">
            <a:xfrm>
              <a:off x="7666038" y="5035550"/>
              <a:ext cx="220663" cy="84138"/>
            </a:xfrm>
            <a:custGeom>
              <a:avLst/>
              <a:gdLst>
                <a:gd name="T0" fmla="*/ 1 w 119"/>
                <a:gd name="T1" fmla="*/ 39 h 45"/>
                <a:gd name="T2" fmla="*/ 1 w 119"/>
                <a:gd name="T3" fmla="*/ 44 h 45"/>
                <a:gd name="T4" fmla="*/ 119 w 119"/>
                <a:gd name="T5" fmla="*/ 15 h 45"/>
                <a:gd name="T6" fmla="*/ 84 w 119"/>
                <a:gd name="T7" fmla="*/ 2 h 45"/>
                <a:gd name="T8" fmla="*/ 56 w 119"/>
                <a:gd name="T9" fmla="*/ 1 h 45"/>
                <a:gd name="T10" fmla="*/ 30 w 119"/>
                <a:gd name="T11" fmla="*/ 4 h 45"/>
                <a:gd name="T12" fmla="*/ 1 w 119"/>
                <a:gd name="T13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45">
                  <a:moveTo>
                    <a:pt x="1" y="39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48" y="45"/>
                    <a:pt x="91" y="34"/>
                    <a:pt x="119" y="15"/>
                  </a:cubicBezTo>
                  <a:cubicBezTo>
                    <a:pt x="108" y="9"/>
                    <a:pt x="96" y="5"/>
                    <a:pt x="84" y="2"/>
                  </a:cubicBezTo>
                  <a:cubicBezTo>
                    <a:pt x="75" y="1"/>
                    <a:pt x="65" y="0"/>
                    <a:pt x="56" y="1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13" y="6"/>
                    <a:pt x="0" y="21"/>
                    <a:pt x="1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1"/>
            <p:cNvSpPr/>
            <p:nvPr/>
          </p:nvSpPr>
          <p:spPr bwMode="auto">
            <a:xfrm>
              <a:off x="7321550" y="4959350"/>
              <a:ext cx="212725" cy="131763"/>
            </a:xfrm>
            <a:custGeom>
              <a:avLst/>
              <a:gdLst>
                <a:gd name="T0" fmla="*/ 105 w 114"/>
                <a:gd name="T1" fmla="*/ 71 h 71"/>
                <a:gd name="T2" fmla="*/ 107 w 114"/>
                <a:gd name="T3" fmla="*/ 66 h 71"/>
                <a:gd name="T4" fmla="*/ 90 w 114"/>
                <a:gd name="T5" fmla="*/ 23 h 71"/>
                <a:gd name="T6" fmla="*/ 90 w 114"/>
                <a:gd name="T7" fmla="*/ 23 h 71"/>
                <a:gd name="T8" fmla="*/ 67 w 114"/>
                <a:gd name="T9" fmla="*/ 13 h 71"/>
                <a:gd name="T10" fmla="*/ 0 w 114"/>
                <a:gd name="T11" fmla="*/ 5 h 71"/>
                <a:gd name="T12" fmla="*/ 105 w 114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71">
                  <a:moveTo>
                    <a:pt x="105" y="71"/>
                  </a:moveTo>
                  <a:cubicBezTo>
                    <a:pt x="107" y="66"/>
                    <a:pt x="107" y="66"/>
                    <a:pt x="107" y="66"/>
                  </a:cubicBezTo>
                  <a:cubicBezTo>
                    <a:pt x="114" y="50"/>
                    <a:pt x="107" y="31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46" y="3"/>
                    <a:pt x="23" y="0"/>
                    <a:pt x="0" y="5"/>
                  </a:cubicBezTo>
                  <a:cubicBezTo>
                    <a:pt x="21" y="33"/>
                    <a:pt x="59" y="57"/>
                    <a:pt x="105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Oval 22"/>
            <p:cNvSpPr>
              <a:spLocks noChangeArrowheads="1"/>
            </p:cNvSpPr>
            <p:nvPr/>
          </p:nvSpPr>
          <p:spPr bwMode="auto">
            <a:xfrm>
              <a:off x="6424613" y="3767138"/>
              <a:ext cx="758825" cy="758825"/>
            </a:xfrm>
            <a:prstGeom prst="ellipse">
              <a:avLst/>
            </a:pr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3"/>
            <p:cNvSpPr/>
            <p:nvPr/>
          </p:nvSpPr>
          <p:spPr bwMode="auto">
            <a:xfrm>
              <a:off x="6530975" y="3871913"/>
              <a:ext cx="717550" cy="549275"/>
            </a:xfrm>
            <a:custGeom>
              <a:avLst/>
              <a:gdLst>
                <a:gd name="T0" fmla="*/ 365 w 386"/>
                <a:gd name="T1" fmla="*/ 126 h 295"/>
                <a:gd name="T2" fmla="*/ 293 w 386"/>
                <a:gd name="T3" fmla="*/ 126 h 295"/>
                <a:gd name="T4" fmla="*/ 147 w 386"/>
                <a:gd name="T5" fmla="*/ 0 h 295"/>
                <a:gd name="T6" fmla="*/ 0 w 386"/>
                <a:gd name="T7" fmla="*/ 148 h 295"/>
                <a:gd name="T8" fmla="*/ 147 w 386"/>
                <a:gd name="T9" fmla="*/ 295 h 295"/>
                <a:gd name="T10" fmla="*/ 293 w 386"/>
                <a:gd name="T11" fmla="*/ 169 h 295"/>
                <a:gd name="T12" fmla="*/ 365 w 386"/>
                <a:gd name="T13" fmla="*/ 169 h 295"/>
                <a:gd name="T14" fmla="*/ 386 w 386"/>
                <a:gd name="T15" fmla="*/ 148 h 295"/>
                <a:gd name="T16" fmla="*/ 365 w 386"/>
                <a:gd name="T17" fmla="*/ 12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6" h="295">
                  <a:moveTo>
                    <a:pt x="365" y="126"/>
                  </a:moveTo>
                  <a:cubicBezTo>
                    <a:pt x="293" y="126"/>
                    <a:pt x="293" y="126"/>
                    <a:pt x="293" y="126"/>
                  </a:cubicBezTo>
                  <a:cubicBezTo>
                    <a:pt x="283" y="55"/>
                    <a:pt x="221" y="0"/>
                    <a:pt x="147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29"/>
                    <a:pt x="66" y="295"/>
                    <a:pt x="147" y="295"/>
                  </a:cubicBezTo>
                  <a:cubicBezTo>
                    <a:pt x="221" y="295"/>
                    <a:pt x="283" y="240"/>
                    <a:pt x="293" y="169"/>
                  </a:cubicBezTo>
                  <a:cubicBezTo>
                    <a:pt x="365" y="169"/>
                    <a:pt x="365" y="169"/>
                    <a:pt x="365" y="169"/>
                  </a:cubicBezTo>
                  <a:cubicBezTo>
                    <a:pt x="377" y="169"/>
                    <a:pt x="386" y="159"/>
                    <a:pt x="386" y="148"/>
                  </a:cubicBezTo>
                  <a:cubicBezTo>
                    <a:pt x="386" y="136"/>
                    <a:pt x="377" y="126"/>
                    <a:pt x="365" y="126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Oval 24"/>
            <p:cNvSpPr>
              <a:spLocks noChangeArrowheads="1"/>
            </p:cNvSpPr>
            <p:nvPr/>
          </p:nvSpPr>
          <p:spPr bwMode="auto">
            <a:xfrm>
              <a:off x="6586538" y="3929063"/>
              <a:ext cx="436563" cy="433388"/>
            </a:xfrm>
            <a:prstGeom prst="ellipse">
              <a:avLst/>
            </a:pr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5"/>
            <p:cNvSpPr/>
            <p:nvPr/>
          </p:nvSpPr>
          <p:spPr bwMode="auto">
            <a:xfrm>
              <a:off x="6599238" y="3941763"/>
              <a:ext cx="344488" cy="342900"/>
            </a:xfrm>
            <a:custGeom>
              <a:avLst/>
              <a:gdLst>
                <a:gd name="T0" fmla="*/ 185 w 185"/>
                <a:gd name="T1" fmla="*/ 29 h 184"/>
                <a:gd name="T2" fmla="*/ 110 w 185"/>
                <a:gd name="T3" fmla="*/ 0 h 184"/>
                <a:gd name="T4" fmla="*/ 0 w 185"/>
                <a:gd name="T5" fmla="*/ 110 h 184"/>
                <a:gd name="T6" fmla="*/ 29 w 185"/>
                <a:gd name="T7" fmla="*/ 184 h 184"/>
                <a:gd name="T8" fmla="*/ 24 w 185"/>
                <a:gd name="T9" fmla="*/ 147 h 184"/>
                <a:gd name="T10" fmla="*/ 148 w 185"/>
                <a:gd name="T11" fmla="*/ 23 h 184"/>
                <a:gd name="T12" fmla="*/ 185 w 185"/>
                <a:gd name="T13" fmla="*/ 2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84">
                  <a:moveTo>
                    <a:pt x="185" y="29"/>
                  </a:moveTo>
                  <a:cubicBezTo>
                    <a:pt x="165" y="10"/>
                    <a:pt x="138" y="0"/>
                    <a:pt x="110" y="0"/>
                  </a:cubicBezTo>
                  <a:cubicBezTo>
                    <a:pt x="50" y="0"/>
                    <a:pt x="0" y="49"/>
                    <a:pt x="0" y="110"/>
                  </a:cubicBezTo>
                  <a:cubicBezTo>
                    <a:pt x="0" y="138"/>
                    <a:pt x="11" y="164"/>
                    <a:pt x="29" y="184"/>
                  </a:cubicBezTo>
                  <a:cubicBezTo>
                    <a:pt x="26" y="172"/>
                    <a:pt x="24" y="160"/>
                    <a:pt x="24" y="147"/>
                  </a:cubicBezTo>
                  <a:cubicBezTo>
                    <a:pt x="24" y="79"/>
                    <a:pt x="79" y="23"/>
                    <a:pt x="148" y="23"/>
                  </a:cubicBezTo>
                  <a:cubicBezTo>
                    <a:pt x="160" y="23"/>
                    <a:pt x="173" y="25"/>
                    <a:pt x="185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6"/>
            <p:cNvSpPr/>
            <p:nvPr/>
          </p:nvSpPr>
          <p:spPr bwMode="auto">
            <a:xfrm>
              <a:off x="8605838" y="2489200"/>
              <a:ext cx="2268538" cy="1836738"/>
            </a:xfrm>
            <a:custGeom>
              <a:avLst/>
              <a:gdLst>
                <a:gd name="T0" fmla="*/ 932 w 1220"/>
                <a:gd name="T1" fmla="*/ 975 h 986"/>
                <a:gd name="T2" fmla="*/ 41 w 1220"/>
                <a:gd name="T3" fmla="*/ 627 h 986"/>
                <a:gd name="T4" fmla="*/ 11 w 1220"/>
                <a:gd name="T5" fmla="*/ 557 h 986"/>
                <a:gd name="T6" fmla="*/ 228 w 1220"/>
                <a:gd name="T7" fmla="*/ 0 h 986"/>
                <a:gd name="T8" fmla="*/ 1220 w 1220"/>
                <a:gd name="T9" fmla="*/ 388 h 986"/>
                <a:gd name="T10" fmla="*/ 1002 w 1220"/>
                <a:gd name="T11" fmla="*/ 944 h 986"/>
                <a:gd name="T12" fmla="*/ 932 w 1220"/>
                <a:gd name="T13" fmla="*/ 97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0" h="986">
                  <a:moveTo>
                    <a:pt x="932" y="975"/>
                  </a:moveTo>
                  <a:cubicBezTo>
                    <a:pt x="41" y="627"/>
                    <a:pt x="41" y="627"/>
                    <a:pt x="41" y="627"/>
                  </a:cubicBezTo>
                  <a:cubicBezTo>
                    <a:pt x="13" y="616"/>
                    <a:pt x="0" y="585"/>
                    <a:pt x="11" y="557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220" y="388"/>
                    <a:pt x="1220" y="388"/>
                    <a:pt x="1220" y="388"/>
                  </a:cubicBezTo>
                  <a:cubicBezTo>
                    <a:pt x="1002" y="944"/>
                    <a:pt x="1002" y="944"/>
                    <a:pt x="1002" y="944"/>
                  </a:cubicBezTo>
                  <a:cubicBezTo>
                    <a:pt x="991" y="972"/>
                    <a:pt x="960" y="986"/>
                    <a:pt x="932" y="975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7"/>
            <p:cNvSpPr/>
            <p:nvPr/>
          </p:nvSpPr>
          <p:spPr bwMode="auto">
            <a:xfrm>
              <a:off x="9017000" y="2273300"/>
              <a:ext cx="2014538" cy="938213"/>
            </a:xfrm>
            <a:custGeom>
              <a:avLst/>
              <a:gdLst>
                <a:gd name="T0" fmla="*/ 1170 w 1269"/>
                <a:gd name="T1" fmla="*/ 591 h 591"/>
                <a:gd name="T2" fmla="*/ 8 w 1269"/>
                <a:gd name="T3" fmla="*/ 136 h 591"/>
                <a:gd name="T4" fmla="*/ 0 w 1269"/>
                <a:gd name="T5" fmla="*/ 0 h 591"/>
                <a:gd name="T6" fmla="*/ 1269 w 1269"/>
                <a:gd name="T7" fmla="*/ 498 h 591"/>
                <a:gd name="T8" fmla="*/ 1170 w 1269"/>
                <a:gd name="T9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9" h="591">
                  <a:moveTo>
                    <a:pt x="1170" y="591"/>
                  </a:moveTo>
                  <a:lnTo>
                    <a:pt x="8" y="136"/>
                  </a:lnTo>
                  <a:lnTo>
                    <a:pt x="0" y="0"/>
                  </a:lnTo>
                  <a:lnTo>
                    <a:pt x="1269" y="498"/>
                  </a:lnTo>
                  <a:lnTo>
                    <a:pt x="1170" y="591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8"/>
            <p:cNvSpPr/>
            <p:nvPr/>
          </p:nvSpPr>
          <p:spPr bwMode="auto">
            <a:xfrm>
              <a:off x="9017000" y="2190750"/>
              <a:ext cx="2035175" cy="873125"/>
            </a:xfrm>
            <a:custGeom>
              <a:avLst/>
              <a:gdLst>
                <a:gd name="T0" fmla="*/ 1050 w 1094"/>
                <a:gd name="T1" fmla="*/ 392 h 468"/>
                <a:gd name="T2" fmla="*/ 75 w 1094"/>
                <a:gd name="T3" fmla="*/ 12 h 468"/>
                <a:gd name="T4" fmla="*/ 0 w 1094"/>
                <a:gd name="T5" fmla="*/ 44 h 468"/>
                <a:gd name="T6" fmla="*/ 0 w 1094"/>
                <a:gd name="T7" fmla="*/ 44 h 468"/>
                <a:gd name="T8" fmla="*/ 1083 w 1094"/>
                <a:gd name="T9" fmla="*/ 468 h 468"/>
                <a:gd name="T10" fmla="*/ 1083 w 1094"/>
                <a:gd name="T11" fmla="*/ 468 h 468"/>
                <a:gd name="T12" fmla="*/ 1050 w 1094"/>
                <a:gd name="T13" fmla="*/ 39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4" h="468">
                  <a:moveTo>
                    <a:pt x="1050" y="392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45" y="0"/>
                    <a:pt x="11" y="1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083" y="468"/>
                    <a:pt x="1083" y="468"/>
                    <a:pt x="1083" y="468"/>
                  </a:cubicBezTo>
                  <a:cubicBezTo>
                    <a:pt x="1083" y="468"/>
                    <a:pt x="1083" y="468"/>
                    <a:pt x="1083" y="468"/>
                  </a:cubicBezTo>
                  <a:cubicBezTo>
                    <a:pt x="1094" y="438"/>
                    <a:pt x="1080" y="404"/>
                    <a:pt x="1050" y="392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9"/>
            <p:cNvSpPr/>
            <p:nvPr/>
          </p:nvSpPr>
          <p:spPr bwMode="auto">
            <a:xfrm>
              <a:off x="9093200" y="2379663"/>
              <a:ext cx="1809750" cy="750888"/>
            </a:xfrm>
            <a:custGeom>
              <a:avLst/>
              <a:gdLst>
                <a:gd name="T0" fmla="*/ 2 w 1140"/>
                <a:gd name="T1" fmla="*/ 39 h 473"/>
                <a:gd name="T2" fmla="*/ 0 w 1140"/>
                <a:gd name="T3" fmla="*/ 0 h 473"/>
                <a:gd name="T4" fmla="*/ 1140 w 1140"/>
                <a:gd name="T5" fmla="*/ 446 h 473"/>
                <a:gd name="T6" fmla="*/ 1112 w 1140"/>
                <a:gd name="T7" fmla="*/ 473 h 473"/>
                <a:gd name="T8" fmla="*/ 2 w 1140"/>
                <a:gd name="T9" fmla="*/ 3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473">
                  <a:moveTo>
                    <a:pt x="2" y="39"/>
                  </a:moveTo>
                  <a:lnTo>
                    <a:pt x="0" y="0"/>
                  </a:lnTo>
                  <a:lnTo>
                    <a:pt x="1140" y="446"/>
                  </a:lnTo>
                  <a:lnTo>
                    <a:pt x="1112" y="473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30"/>
            <p:cNvSpPr/>
            <p:nvPr/>
          </p:nvSpPr>
          <p:spPr bwMode="auto">
            <a:xfrm>
              <a:off x="9093200" y="2379663"/>
              <a:ext cx="1809750" cy="750888"/>
            </a:xfrm>
            <a:custGeom>
              <a:avLst/>
              <a:gdLst>
                <a:gd name="T0" fmla="*/ 2 w 1140"/>
                <a:gd name="T1" fmla="*/ 39 h 473"/>
                <a:gd name="T2" fmla="*/ 0 w 1140"/>
                <a:gd name="T3" fmla="*/ 0 h 473"/>
                <a:gd name="T4" fmla="*/ 1140 w 1140"/>
                <a:gd name="T5" fmla="*/ 446 h 473"/>
                <a:gd name="T6" fmla="*/ 1112 w 1140"/>
                <a:gd name="T7" fmla="*/ 473 h 473"/>
                <a:gd name="T8" fmla="*/ 2 w 1140"/>
                <a:gd name="T9" fmla="*/ 3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473">
                  <a:moveTo>
                    <a:pt x="2" y="39"/>
                  </a:moveTo>
                  <a:lnTo>
                    <a:pt x="0" y="0"/>
                  </a:lnTo>
                  <a:lnTo>
                    <a:pt x="1140" y="446"/>
                  </a:lnTo>
                  <a:lnTo>
                    <a:pt x="1112" y="473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31"/>
            <p:cNvSpPr/>
            <p:nvPr/>
          </p:nvSpPr>
          <p:spPr bwMode="auto">
            <a:xfrm>
              <a:off x="9307513" y="3581400"/>
              <a:ext cx="560388" cy="407988"/>
            </a:xfrm>
            <a:custGeom>
              <a:avLst/>
              <a:gdLst>
                <a:gd name="T0" fmla="*/ 353 w 353"/>
                <a:gd name="T1" fmla="*/ 116 h 257"/>
                <a:gd name="T2" fmla="*/ 55 w 353"/>
                <a:gd name="T3" fmla="*/ 0 h 257"/>
                <a:gd name="T4" fmla="*/ 0 w 353"/>
                <a:gd name="T5" fmla="*/ 139 h 257"/>
                <a:gd name="T6" fmla="*/ 298 w 353"/>
                <a:gd name="T7" fmla="*/ 257 h 257"/>
                <a:gd name="T8" fmla="*/ 353 w 353"/>
                <a:gd name="T9" fmla="*/ 11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57">
                  <a:moveTo>
                    <a:pt x="353" y="116"/>
                  </a:moveTo>
                  <a:lnTo>
                    <a:pt x="55" y="0"/>
                  </a:lnTo>
                  <a:lnTo>
                    <a:pt x="0" y="139"/>
                  </a:lnTo>
                  <a:lnTo>
                    <a:pt x="298" y="257"/>
                  </a:lnTo>
                  <a:lnTo>
                    <a:pt x="353" y="11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32"/>
            <p:cNvSpPr/>
            <p:nvPr/>
          </p:nvSpPr>
          <p:spPr bwMode="auto">
            <a:xfrm>
              <a:off x="9334500" y="3733800"/>
              <a:ext cx="153988" cy="61913"/>
            </a:xfrm>
            <a:custGeom>
              <a:avLst/>
              <a:gdLst>
                <a:gd name="T0" fmla="*/ 0 w 97"/>
                <a:gd name="T1" fmla="*/ 0 h 39"/>
                <a:gd name="T2" fmla="*/ 97 w 97"/>
                <a:gd name="T3" fmla="*/ 39 h 39"/>
                <a:gd name="T4" fmla="*/ 0 w 97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9">
                  <a:moveTo>
                    <a:pt x="0" y="0"/>
                  </a:moveTo>
                  <a:lnTo>
                    <a:pt x="9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Line 33"/>
            <p:cNvSpPr>
              <a:spLocks noChangeShapeType="1"/>
            </p:cNvSpPr>
            <p:nvPr/>
          </p:nvSpPr>
          <p:spPr bwMode="auto">
            <a:xfrm>
              <a:off x="9334500" y="3733800"/>
              <a:ext cx="153988" cy="6191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34"/>
            <p:cNvSpPr/>
            <p:nvPr/>
          </p:nvSpPr>
          <p:spPr bwMode="auto">
            <a:xfrm>
              <a:off x="9653588" y="3859213"/>
              <a:ext cx="153988" cy="58738"/>
            </a:xfrm>
            <a:custGeom>
              <a:avLst/>
              <a:gdLst>
                <a:gd name="T0" fmla="*/ 0 w 97"/>
                <a:gd name="T1" fmla="*/ 0 h 37"/>
                <a:gd name="T2" fmla="*/ 97 w 97"/>
                <a:gd name="T3" fmla="*/ 37 h 37"/>
                <a:gd name="T4" fmla="*/ 0 w 97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7">
                  <a:moveTo>
                    <a:pt x="0" y="0"/>
                  </a:moveTo>
                  <a:lnTo>
                    <a:pt x="9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Line 35"/>
            <p:cNvSpPr>
              <a:spLocks noChangeShapeType="1"/>
            </p:cNvSpPr>
            <p:nvPr/>
          </p:nvSpPr>
          <p:spPr bwMode="auto">
            <a:xfrm>
              <a:off x="9653588" y="3859213"/>
              <a:ext cx="153988" cy="58738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36"/>
            <p:cNvSpPr/>
            <p:nvPr/>
          </p:nvSpPr>
          <p:spPr bwMode="auto">
            <a:xfrm>
              <a:off x="8890000" y="3206750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4 w 82"/>
                <a:gd name="T3" fmla="*/ 0 h 81"/>
                <a:gd name="T4" fmla="*/ 0 w 82"/>
                <a:gd name="T5" fmla="*/ 59 h 81"/>
                <a:gd name="T6" fmla="*/ 59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4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37"/>
            <p:cNvSpPr/>
            <p:nvPr/>
          </p:nvSpPr>
          <p:spPr bwMode="auto">
            <a:xfrm>
              <a:off x="9048750" y="3268663"/>
              <a:ext cx="128588" cy="128588"/>
            </a:xfrm>
            <a:custGeom>
              <a:avLst/>
              <a:gdLst>
                <a:gd name="T0" fmla="*/ 81 w 81"/>
                <a:gd name="T1" fmla="*/ 23 h 81"/>
                <a:gd name="T2" fmla="*/ 23 w 81"/>
                <a:gd name="T3" fmla="*/ 0 h 81"/>
                <a:gd name="T4" fmla="*/ 0 w 81"/>
                <a:gd name="T5" fmla="*/ 58 h 81"/>
                <a:gd name="T6" fmla="*/ 58 w 81"/>
                <a:gd name="T7" fmla="*/ 81 h 81"/>
                <a:gd name="T8" fmla="*/ 81 w 81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1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38"/>
            <p:cNvSpPr/>
            <p:nvPr/>
          </p:nvSpPr>
          <p:spPr bwMode="auto">
            <a:xfrm>
              <a:off x="9205913" y="3328988"/>
              <a:ext cx="758825" cy="376238"/>
            </a:xfrm>
            <a:custGeom>
              <a:avLst/>
              <a:gdLst>
                <a:gd name="T0" fmla="*/ 420 w 478"/>
                <a:gd name="T1" fmla="*/ 156 h 237"/>
                <a:gd name="T2" fmla="*/ 23 w 478"/>
                <a:gd name="T3" fmla="*/ 0 h 237"/>
                <a:gd name="T4" fmla="*/ 0 w 478"/>
                <a:gd name="T5" fmla="*/ 59 h 237"/>
                <a:gd name="T6" fmla="*/ 398 w 478"/>
                <a:gd name="T7" fmla="*/ 215 h 237"/>
                <a:gd name="T8" fmla="*/ 456 w 478"/>
                <a:gd name="T9" fmla="*/ 237 h 237"/>
                <a:gd name="T10" fmla="*/ 478 w 478"/>
                <a:gd name="T11" fmla="*/ 179 h 237"/>
                <a:gd name="T12" fmla="*/ 420 w 478"/>
                <a:gd name="T13" fmla="*/ 15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8" h="237">
                  <a:moveTo>
                    <a:pt x="420" y="156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398" y="215"/>
                  </a:lnTo>
                  <a:lnTo>
                    <a:pt x="456" y="237"/>
                  </a:lnTo>
                  <a:lnTo>
                    <a:pt x="478" y="179"/>
                  </a:lnTo>
                  <a:lnTo>
                    <a:pt x="420" y="15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39"/>
            <p:cNvSpPr/>
            <p:nvPr/>
          </p:nvSpPr>
          <p:spPr bwMode="auto">
            <a:xfrm>
              <a:off x="9994900" y="3638550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2 w 81"/>
                <a:gd name="T3" fmla="*/ 0 h 81"/>
                <a:gd name="T4" fmla="*/ 0 w 81"/>
                <a:gd name="T5" fmla="*/ 59 h 81"/>
                <a:gd name="T6" fmla="*/ 59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40"/>
            <p:cNvSpPr/>
            <p:nvPr/>
          </p:nvSpPr>
          <p:spPr bwMode="auto">
            <a:xfrm>
              <a:off x="10153650" y="3700463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2 w 81"/>
                <a:gd name="T3" fmla="*/ 0 h 81"/>
                <a:gd name="T4" fmla="*/ 0 w 81"/>
                <a:gd name="T5" fmla="*/ 58 h 81"/>
                <a:gd name="T6" fmla="*/ 57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2" y="0"/>
                  </a:lnTo>
                  <a:lnTo>
                    <a:pt x="0" y="58"/>
                  </a:lnTo>
                  <a:lnTo>
                    <a:pt x="57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41"/>
            <p:cNvSpPr/>
            <p:nvPr/>
          </p:nvSpPr>
          <p:spPr bwMode="auto">
            <a:xfrm>
              <a:off x="8945563" y="3065463"/>
              <a:ext cx="287338" cy="188913"/>
            </a:xfrm>
            <a:custGeom>
              <a:avLst/>
              <a:gdLst>
                <a:gd name="T0" fmla="*/ 122 w 181"/>
                <a:gd name="T1" fmla="*/ 38 h 119"/>
                <a:gd name="T2" fmla="*/ 24 w 181"/>
                <a:gd name="T3" fmla="*/ 0 h 119"/>
                <a:gd name="T4" fmla="*/ 0 w 181"/>
                <a:gd name="T5" fmla="*/ 57 h 119"/>
                <a:gd name="T6" fmla="*/ 100 w 181"/>
                <a:gd name="T7" fmla="*/ 97 h 119"/>
                <a:gd name="T8" fmla="*/ 158 w 181"/>
                <a:gd name="T9" fmla="*/ 119 h 119"/>
                <a:gd name="T10" fmla="*/ 181 w 181"/>
                <a:gd name="T11" fmla="*/ 61 h 119"/>
                <a:gd name="T12" fmla="*/ 122 w 181"/>
                <a:gd name="T13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9">
                  <a:moveTo>
                    <a:pt x="122" y="38"/>
                  </a:moveTo>
                  <a:lnTo>
                    <a:pt x="24" y="0"/>
                  </a:lnTo>
                  <a:lnTo>
                    <a:pt x="0" y="57"/>
                  </a:lnTo>
                  <a:lnTo>
                    <a:pt x="100" y="97"/>
                  </a:lnTo>
                  <a:lnTo>
                    <a:pt x="158" y="119"/>
                  </a:lnTo>
                  <a:lnTo>
                    <a:pt x="181" y="61"/>
                  </a:lnTo>
                  <a:lnTo>
                    <a:pt x="122" y="38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42"/>
            <p:cNvSpPr/>
            <p:nvPr/>
          </p:nvSpPr>
          <p:spPr bwMode="auto">
            <a:xfrm>
              <a:off x="9261475" y="3187700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3 w 81"/>
                <a:gd name="T3" fmla="*/ 0 h 81"/>
                <a:gd name="T4" fmla="*/ 0 w 81"/>
                <a:gd name="T5" fmla="*/ 59 h 81"/>
                <a:gd name="T6" fmla="*/ 59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43"/>
            <p:cNvSpPr/>
            <p:nvPr/>
          </p:nvSpPr>
          <p:spPr bwMode="auto">
            <a:xfrm>
              <a:off x="9418638" y="3249613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3 w 82"/>
                <a:gd name="T3" fmla="*/ 0 h 81"/>
                <a:gd name="T4" fmla="*/ 0 w 82"/>
                <a:gd name="T5" fmla="*/ 59 h 81"/>
                <a:gd name="T6" fmla="*/ 58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8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44"/>
            <p:cNvSpPr/>
            <p:nvPr/>
          </p:nvSpPr>
          <p:spPr bwMode="auto">
            <a:xfrm>
              <a:off x="9577388" y="3311525"/>
              <a:ext cx="130175" cy="128588"/>
            </a:xfrm>
            <a:custGeom>
              <a:avLst/>
              <a:gdLst>
                <a:gd name="T0" fmla="*/ 82 w 82"/>
                <a:gd name="T1" fmla="*/ 23 h 81"/>
                <a:gd name="T2" fmla="*/ 23 w 82"/>
                <a:gd name="T3" fmla="*/ 0 h 81"/>
                <a:gd name="T4" fmla="*/ 0 w 82"/>
                <a:gd name="T5" fmla="*/ 58 h 81"/>
                <a:gd name="T6" fmla="*/ 58 w 82"/>
                <a:gd name="T7" fmla="*/ 81 h 81"/>
                <a:gd name="T8" fmla="*/ 82 w 82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1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45"/>
            <p:cNvSpPr/>
            <p:nvPr/>
          </p:nvSpPr>
          <p:spPr bwMode="auto">
            <a:xfrm>
              <a:off x="10050463" y="3495675"/>
              <a:ext cx="128588" cy="130175"/>
            </a:xfrm>
            <a:custGeom>
              <a:avLst/>
              <a:gdLst>
                <a:gd name="T0" fmla="*/ 81 w 81"/>
                <a:gd name="T1" fmla="*/ 23 h 82"/>
                <a:gd name="T2" fmla="*/ 23 w 81"/>
                <a:gd name="T3" fmla="*/ 0 h 82"/>
                <a:gd name="T4" fmla="*/ 0 w 81"/>
                <a:gd name="T5" fmla="*/ 58 h 82"/>
                <a:gd name="T6" fmla="*/ 58 w 81"/>
                <a:gd name="T7" fmla="*/ 82 h 82"/>
                <a:gd name="T8" fmla="*/ 81 w 81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2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46"/>
            <p:cNvSpPr/>
            <p:nvPr/>
          </p:nvSpPr>
          <p:spPr bwMode="auto">
            <a:xfrm>
              <a:off x="10207625" y="3559175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3 w 82"/>
                <a:gd name="T3" fmla="*/ 0 h 81"/>
                <a:gd name="T4" fmla="*/ 0 w 82"/>
                <a:gd name="T5" fmla="*/ 57 h 81"/>
                <a:gd name="T6" fmla="*/ 58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3" y="0"/>
                  </a:lnTo>
                  <a:lnTo>
                    <a:pt x="0" y="57"/>
                  </a:lnTo>
                  <a:lnTo>
                    <a:pt x="58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47"/>
            <p:cNvSpPr/>
            <p:nvPr/>
          </p:nvSpPr>
          <p:spPr bwMode="auto">
            <a:xfrm>
              <a:off x="10309225" y="3619500"/>
              <a:ext cx="185738" cy="269875"/>
            </a:xfrm>
            <a:custGeom>
              <a:avLst/>
              <a:gdLst>
                <a:gd name="T0" fmla="*/ 59 w 117"/>
                <a:gd name="T1" fmla="*/ 0 h 170"/>
                <a:gd name="T2" fmla="*/ 35 w 117"/>
                <a:gd name="T3" fmla="*/ 59 h 170"/>
                <a:gd name="T4" fmla="*/ 0 w 117"/>
                <a:gd name="T5" fmla="*/ 148 h 170"/>
                <a:gd name="T6" fmla="*/ 59 w 117"/>
                <a:gd name="T7" fmla="*/ 170 h 170"/>
                <a:gd name="T8" fmla="*/ 94 w 117"/>
                <a:gd name="T9" fmla="*/ 81 h 170"/>
                <a:gd name="T10" fmla="*/ 117 w 117"/>
                <a:gd name="T11" fmla="*/ 23 h 170"/>
                <a:gd name="T12" fmla="*/ 59 w 117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70">
                  <a:moveTo>
                    <a:pt x="59" y="0"/>
                  </a:moveTo>
                  <a:lnTo>
                    <a:pt x="35" y="59"/>
                  </a:lnTo>
                  <a:lnTo>
                    <a:pt x="0" y="148"/>
                  </a:lnTo>
                  <a:lnTo>
                    <a:pt x="59" y="170"/>
                  </a:lnTo>
                  <a:lnTo>
                    <a:pt x="94" y="81"/>
                  </a:lnTo>
                  <a:lnTo>
                    <a:pt x="117" y="2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48"/>
            <p:cNvSpPr/>
            <p:nvPr/>
          </p:nvSpPr>
          <p:spPr bwMode="auto">
            <a:xfrm>
              <a:off x="9001125" y="2921000"/>
              <a:ext cx="128588" cy="128588"/>
            </a:xfrm>
            <a:custGeom>
              <a:avLst/>
              <a:gdLst>
                <a:gd name="T0" fmla="*/ 81 w 81"/>
                <a:gd name="T1" fmla="*/ 24 h 81"/>
                <a:gd name="T2" fmla="*/ 23 w 81"/>
                <a:gd name="T3" fmla="*/ 0 h 81"/>
                <a:gd name="T4" fmla="*/ 0 w 81"/>
                <a:gd name="T5" fmla="*/ 59 h 81"/>
                <a:gd name="T6" fmla="*/ 59 w 81"/>
                <a:gd name="T7" fmla="*/ 81 h 81"/>
                <a:gd name="T8" fmla="*/ 81 w 81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4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1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49"/>
            <p:cNvSpPr/>
            <p:nvPr/>
          </p:nvSpPr>
          <p:spPr bwMode="auto">
            <a:xfrm>
              <a:off x="9159875" y="2982913"/>
              <a:ext cx="128588" cy="130175"/>
            </a:xfrm>
            <a:custGeom>
              <a:avLst/>
              <a:gdLst>
                <a:gd name="T0" fmla="*/ 81 w 81"/>
                <a:gd name="T1" fmla="*/ 24 h 82"/>
                <a:gd name="T2" fmla="*/ 22 w 81"/>
                <a:gd name="T3" fmla="*/ 0 h 82"/>
                <a:gd name="T4" fmla="*/ 0 w 81"/>
                <a:gd name="T5" fmla="*/ 59 h 82"/>
                <a:gd name="T6" fmla="*/ 59 w 81"/>
                <a:gd name="T7" fmla="*/ 82 h 82"/>
                <a:gd name="T8" fmla="*/ 81 w 81"/>
                <a:gd name="T9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4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9" y="82"/>
                  </a:lnTo>
                  <a:lnTo>
                    <a:pt x="81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50"/>
            <p:cNvSpPr/>
            <p:nvPr/>
          </p:nvSpPr>
          <p:spPr bwMode="auto">
            <a:xfrm>
              <a:off x="9318625" y="3044825"/>
              <a:ext cx="127000" cy="130175"/>
            </a:xfrm>
            <a:custGeom>
              <a:avLst/>
              <a:gdLst>
                <a:gd name="T0" fmla="*/ 80 w 80"/>
                <a:gd name="T1" fmla="*/ 23 h 82"/>
                <a:gd name="T2" fmla="*/ 22 w 80"/>
                <a:gd name="T3" fmla="*/ 0 h 82"/>
                <a:gd name="T4" fmla="*/ 0 w 80"/>
                <a:gd name="T5" fmla="*/ 58 h 82"/>
                <a:gd name="T6" fmla="*/ 57 w 80"/>
                <a:gd name="T7" fmla="*/ 82 h 82"/>
                <a:gd name="T8" fmla="*/ 80 w 80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2">
                  <a:moveTo>
                    <a:pt x="80" y="23"/>
                  </a:moveTo>
                  <a:lnTo>
                    <a:pt x="22" y="0"/>
                  </a:lnTo>
                  <a:lnTo>
                    <a:pt x="0" y="58"/>
                  </a:lnTo>
                  <a:lnTo>
                    <a:pt x="57" y="82"/>
                  </a:lnTo>
                  <a:lnTo>
                    <a:pt x="80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51"/>
            <p:cNvSpPr/>
            <p:nvPr/>
          </p:nvSpPr>
          <p:spPr bwMode="auto">
            <a:xfrm>
              <a:off x="9474200" y="3106738"/>
              <a:ext cx="130175" cy="130175"/>
            </a:xfrm>
            <a:custGeom>
              <a:avLst/>
              <a:gdLst>
                <a:gd name="T0" fmla="*/ 82 w 82"/>
                <a:gd name="T1" fmla="*/ 23 h 82"/>
                <a:gd name="T2" fmla="*/ 23 w 82"/>
                <a:gd name="T3" fmla="*/ 0 h 82"/>
                <a:gd name="T4" fmla="*/ 0 w 82"/>
                <a:gd name="T5" fmla="*/ 58 h 82"/>
                <a:gd name="T6" fmla="*/ 59 w 82"/>
                <a:gd name="T7" fmla="*/ 82 h 82"/>
                <a:gd name="T8" fmla="*/ 82 w 82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82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9" y="82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52"/>
            <p:cNvSpPr/>
            <p:nvPr/>
          </p:nvSpPr>
          <p:spPr bwMode="auto">
            <a:xfrm>
              <a:off x="9632950" y="3168650"/>
              <a:ext cx="128588" cy="128588"/>
            </a:xfrm>
            <a:custGeom>
              <a:avLst/>
              <a:gdLst>
                <a:gd name="T0" fmla="*/ 81 w 81"/>
                <a:gd name="T1" fmla="*/ 23 h 81"/>
                <a:gd name="T2" fmla="*/ 23 w 81"/>
                <a:gd name="T3" fmla="*/ 0 h 81"/>
                <a:gd name="T4" fmla="*/ 0 w 81"/>
                <a:gd name="T5" fmla="*/ 58 h 81"/>
                <a:gd name="T6" fmla="*/ 58 w 81"/>
                <a:gd name="T7" fmla="*/ 81 h 81"/>
                <a:gd name="T8" fmla="*/ 81 w 81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1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53"/>
            <p:cNvSpPr/>
            <p:nvPr/>
          </p:nvSpPr>
          <p:spPr bwMode="auto">
            <a:xfrm>
              <a:off x="9790113" y="3230563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3 w 81"/>
                <a:gd name="T3" fmla="*/ 0 h 81"/>
                <a:gd name="T4" fmla="*/ 0 w 81"/>
                <a:gd name="T5" fmla="*/ 59 h 81"/>
                <a:gd name="T6" fmla="*/ 59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54"/>
            <p:cNvSpPr/>
            <p:nvPr/>
          </p:nvSpPr>
          <p:spPr bwMode="auto">
            <a:xfrm>
              <a:off x="9734550" y="3292475"/>
              <a:ext cx="342900" cy="271463"/>
            </a:xfrm>
            <a:custGeom>
              <a:avLst/>
              <a:gdLst>
                <a:gd name="T0" fmla="*/ 157 w 216"/>
                <a:gd name="T1" fmla="*/ 0 h 171"/>
                <a:gd name="T2" fmla="*/ 122 w 216"/>
                <a:gd name="T3" fmla="*/ 89 h 171"/>
                <a:gd name="T4" fmla="*/ 81 w 216"/>
                <a:gd name="T5" fmla="*/ 74 h 171"/>
                <a:gd name="T6" fmla="*/ 24 w 216"/>
                <a:gd name="T7" fmla="*/ 50 h 171"/>
                <a:gd name="T8" fmla="*/ 0 w 216"/>
                <a:gd name="T9" fmla="*/ 109 h 171"/>
                <a:gd name="T10" fmla="*/ 59 w 216"/>
                <a:gd name="T11" fmla="*/ 132 h 171"/>
                <a:gd name="T12" fmla="*/ 100 w 216"/>
                <a:gd name="T13" fmla="*/ 148 h 171"/>
                <a:gd name="T14" fmla="*/ 158 w 216"/>
                <a:gd name="T15" fmla="*/ 171 h 171"/>
                <a:gd name="T16" fmla="*/ 181 w 216"/>
                <a:gd name="T17" fmla="*/ 112 h 171"/>
                <a:gd name="T18" fmla="*/ 216 w 216"/>
                <a:gd name="T19" fmla="*/ 22 h 171"/>
                <a:gd name="T20" fmla="*/ 157 w 21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171">
                  <a:moveTo>
                    <a:pt x="157" y="0"/>
                  </a:moveTo>
                  <a:lnTo>
                    <a:pt x="122" y="89"/>
                  </a:lnTo>
                  <a:lnTo>
                    <a:pt x="81" y="74"/>
                  </a:lnTo>
                  <a:lnTo>
                    <a:pt x="24" y="50"/>
                  </a:lnTo>
                  <a:lnTo>
                    <a:pt x="0" y="109"/>
                  </a:lnTo>
                  <a:lnTo>
                    <a:pt x="59" y="132"/>
                  </a:lnTo>
                  <a:lnTo>
                    <a:pt x="100" y="148"/>
                  </a:lnTo>
                  <a:lnTo>
                    <a:pt x="158" y="171"/>
                  </a:lnTo>
                  <a:lnTo>
                    <a:pt x="181" y="112"/>
                  </a:lnTo>
                  <a:lnTo>
                    <a:pt x="216" y="2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55"/>
            <p:cNvSpPr/>
            <p:nvPr/>
          </p:nvSpPr>
          <p:spPr bwMode="auto">
            <a:xfrm>
              <a:off x="10104438" y="3354388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4 w 82"/>
                <a:gd name="T3" fmla="*/ 0 h 81"/>
                <a:gd name="T4" fmla="*/ 0 w 82"/>
                <a:gd name="T5" fmla="*/ 58 h 81"/>
                <a:gd name="T6" fmla="*/ 59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4" y="0"/>
                  </a:lnTo>
                  <a:lnTo>
                    <a:pt x="0" y="58"/>
                  </a:lnTo>
                  <a:lnTo>
                    <a:pt x="59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56"/>
            <p:cNvSpPr/>
            <p:nvPr/>
          </p:nvSpPr>
          <p:spPr bwMode="auto">
            <a:xfrm>
              <a:off x="10263188" y="3414713"/>
              <a:ext cx="130175" cy="128588"/>
            </a:xfrm>
            <a:custGeom>
              <a:avLst/>
              <a:gdLst>
                <a:gd name="T0" fmla="*/ 82 w 82"/>
                <a:gd name="T1" fmla="*/ 24 h 81"/>
                <a:gd name="T2" fmla="*/ 23 w 82"/>
                <a:gd name="T3" fmla="*/ 0 h 81"/>
                <a:gd name="T4" fmla="*/ 0 w 82"/>
                <a:gd name="T5" fmla="*/ 59 h 81"/>
                <a:gd name="T6" fmla="*/ 59 w 82"/>
                <a:gd name="T7" fmla="*/ 81 h 81"/>
                <a:gd name="T8" fmla="*/ 82 w 82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4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2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57"/>
            <p:cNvSpPr/>
            <p:nvPr/>
          </p:nvSpPr>
          <p:spPr bwMode="auto">
            <a:xfrm>
              <a:off x="10421938" y="3476625"/>
              <a:ext cx="127000" cy="130175"/>
            </a:xfrm>
            <a:custGeom>
              <a:avLst/>
              <a:gdLst>
                <a:gd name="T0" fmla="*/ 80 w 80"/>
                <a:gd name="T1" fmla="*/ 23 h 82"/>
                <a:gd name="T2" fmla="*/ 23 w 80"/>
                <a:gd name="T3" fmla="*/ 0 h 82"/>
                <a:gd name="T4" fmla="*/ 0 w 80"/>
                <a:gd name="T5" fmla="*/ 59 h 82"/>
                <a:gd name="T6" fmla="*/ 58 w 80"/>
                <a:gd name="T7" fmla="*/ 82 h 82"/>
                <a:gd name="T8" fmla="*/ 80 w 80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2">
                  <a:moveTo>
                    <a:pt x="80" y="23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8" y="82"/>
                  </a:lnTo>
                  <a:lnTo>
                    <a:pt x="80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58"/>
            <p:cNvSpPr/>
            <p:nvPr/>
          </p:nvSpPr>
          <p:spPr bwMode="auto">
            <a:xfrm>
              <a:off x="9058275" y="2779713"/>
              <a:ext cx="285750" cy="190500"/>
            </a:xfrm>
            <a:custGeom>
              <a:avLst/>
              <a:gdLst>
                <a:gd name="T0" fmla="*/ 121 w 180"/>
                <a:gd name="T1" fmla="*/ 39 h 120"/>
                <a:gd name="T2" fmla="*/ 22 w 180"/>
                <a:gd name="T3" fmla="*/ 0 h 120"/>
                <a:gd name="T4" fmla="*/ 0 w 180"/>
                <a:gd name="T5" fmla="*/ 58 h 120"/>
                <a:gd name="T6" fmla="*/ 99 w 180"/>
                <a:gd name="T7" fmla="*/ 98 h 120"/>
                <a:gd name="T8" fmla="*/ 158 w 180"/>
                <a:gd name="T9" fmla="*/ 120 h 120"/>
                <a:gd name="T10" fmla="*/ 180 w 180"/>
                <a:gd name="T11" fmla="*/ 61 h 120"/>
                <a:gd name="T12" fmla="*/ 121 w 180"/>
                <a:gd name="T13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20">
                  <a:moveTo>
                    <a:pt x="121" y="39"/>
                  </a:moveTo>
                  <a:lnTo>
                    <a:pt x="22" y="0"/>
                  </a:lnTo>
                  <a:lnTo>
                    <a:pt x="0" y="58"/>
                  </a:lnTo>
                  <a:lnTo>
                    <a:pt x="99" y="98"/>
                  </a:lnTo>
                  <a:lnTo>
                    <a:pt x="158" y="120"/>
                  </a:lnTo>
                  <a:lnTo>
                    <a:pt x="180" y="61"/>
                  </a:lnTo>
                  <a:lnTo>
                    <a:pt x="121" y="39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59"/>
            <p:cNvSpPr/>
            <p:nvPr/>
          </p:nvSpPr>
          <p:spPr bwMode="auto">
            <a:xfrm>
              <a:off x="9372600" y="2903538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3 w 82"/>
                <a:gd name="T3" fmla="*/ 0 h 81"/>
                <a:gd name="T4" fmla="*/ 0 w 82"/>
                <a:gd name="T5" fmla="*/ 58 h 81"/>
                <a:gd name="T6" fmla="*/ 58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60"/>
            <p:cNvSpPr/>
            <p:nvPr/>
          </p:nvSpPr>
          <p:spPr bwMode="auto">
            <a:xfrm>
              <a:off x="9529763" y="2963863"/>
              <a:ext cx="130175" cy="128588"/>
            </a:xfrm>
            <a:custGeom>
              <a:avLst/>
              <a:gdLst>
                <a:gd name="T0" fmla="*/ 82 w 82"/>
                <a:gd name="T1" fmla="*/ 23 h 81"/>
                <a:gd name="T2" fmla="*/ 24 w 82"/>
                <a:gd name="T3" fmla="*/ 0 h 81"/>
                <a:gd name="T4" fmla="*/ 0 w 82"/>
                <a:gd name="T5" fmla="*/ 59 h 81"/>
                <a:gd name="T6" fmla="*/ 59 w 82"/>
                <a:gd name="T7" fmla="*/ 81 h 81"/>
                <a:gd name="T8" fmla="*/ 82 w 82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3"/>
                  </a:moveTo>
                  <a:lnTo>
                    <a:pt x="24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61"/>
            <p:cNvSpPr/>
            <p:nvPr/>
          </p:nvSpPr>
          <p:spPr bwMode="auto">
            <a:xfrm>
              <a:off x="9688513" y="3025775"/>
              <a:ext cx="128588" cy="128588"/>
            </a:xfrm>
            <a:custGeom>
              <a:avLst/>
              <a:gdLst>
                <a:gd name="T0" fmla="*/ 81 w 81"/>
                <a:gd name="T1" fmla="*/ 24 h 81"/>
                <a:gd name="T2" fmla="*/ 22 w 81"/>
                <a:gd name="T3" fmla="*/ 0 h 81"/>
                <a:gd name="T4" fmla="*/ 0 w 81"/>
                <a:gd name="T5" fmla="*/ 59 h 81"/>
                <a:gd name="T6" fmla="*/ 58 w 81"/>
                <a:gd name="T7" fmla="*/ 81 h 81"/>
                <a:gd name="T8" fmla="*/ 81 w 81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4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8" y="81"/>
                  </a:lnTo>
                  <a:lnTo>
                    <a:pt x="81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62"/>
            <p:cNvSpPr/>
            <p:nvPr/>
          </p:nvSpPr>
          <p:spPr bwMode="auto">
            <a:xfrm>
              <a:off x="9845675" y="3087688"/>
              <a:ext cx="128588" cy="130175"/>
            </a:xfrm>
            <a:custGeom>
              <a:avLst/>
              <a:gdLst>
                <a:gd name="T0" fmla="*/ 81 w 81"/>
                <a:gd name="T1" fmla="*/ 23 h 82"/>
                <a:gd name="T2" fmla="*/ 23 w 81"/>
                <a:gd name="T3" fmla="*/ 0 h 82"/>
                <a:gd name="T4" fmla="*/ 0 w 81"/>
                <a:gd name="T5" fmla="*/ 58 h 82"/>
                <a:gd name="T6" fmla="*/ 59 w 81"/>
                <a:gd name="T7" fmla="*/ 82 h 82"/>
                <a:gd name="T8" fmla="*/ 81 w 81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9" y="82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63"/>
            <p:cNvSpPr/>
            <p:nvPr/>
          </p:nvSpPr>
          <p:spPr bwMode="auto">
            <a:xfrm>
              <a:off x="10004425" y="3149600"/>
              <a:ext cx="128588" cy="130175"/>
            </a:xfrm>
            <a:custGeom>
              <a:avLst/>
              <a:gdLst>
                <a:gd name="T0" fmla="*/ 81 w 81"/>
                <a:gd name="T1" fmla="*/ 23 h 82"/>
                <a:gd name="T2" fmla="*/ 22 w 81"/>
                <a:gd name="T3" fmla="*/ 0 h 82"/>
                <a:gd name="T4" fmla="*/ 0 w 81"/>
                <a:gd name="T5" fmla="*/ 58 h 82"/>
                <a:gd name="T6" fmla="*/ 57 w 81"/>
                <a:gd name="T7" fmla="*/ 82 h 82"/>
                <a:gd name="T8" fmla="*/ 81 w 81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3"/>
                  </a:moveTo>
                  <a:lnTo>
                    <a:pt x="22" y="0"/>
                  </a:lnTo>
                  <a:lnTo>
                    <a:pt x="0" y="58"/>
                  </a:lnTo>
                  <a:lnTo>
                    <a:pt x="57" y="82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64"/>
            <p:cNvSpPr/>
            <p:nvPr/>
          </p:nvSpPr>
          <p:spPr bwMode="auto">
            <a:xfrm>
              <a:off x="10160000" y="3209925"/>
              <a:ext cx="131763" cy="130175"/>
            </a:xfrm>
            <a:custGeom>
              <a:avLst/>
              <a:gdLst>
                <a:gd name="T0" fmla="*/ 83 w 83"/>
                <a:gd name="T1" fmla="*/ 24 h 82"/>
                <a:gd name="T2" fmla="*/ 24 w 83"/>
                <a:gd name="T3" fmla="*/ 0 h 82"/>
                <a:gd name="T4" fmla="*/ 0 w 83"/>
                <a:gd name="T5" fmla="*/ 59 h 82"/>
                <a:gd name="T6" fmla="*/ 59 w 83"/>
                <a:gd name="T7" fmla="*/ 82 h 82"/>
                <a:gd name="T8" fmla="*/ 83 w 83"/>
                <a:gd name="T9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2">
                  <a:moveTo>
                    <a:pt x="83" y="24"/>
                  </a:moveTo>
                  <a:lnTo>
                    <a:pt x="24" y="0"/>
                  </a:lnTo>
                  <a:lnTo>
                    <a:pt x="0" y="59"/>
                  </a:lnTo>
                  <a:lnTo>
                    <a:pt x="59" y="82"/>
                  </a:lnTo>
                  <a:lnTo>
                    <a:pt x="83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65"/>
            <p:cNvSpPr/>
            <p:nvPr/>
          </p:nvSpPr>
          <p:spPr bwMode="auto">
            <a:xfrm>
              <a:off x="10318750" y="3273425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4 w 81"/>
                <a:gd name="T3" fmla="*/ 0 h 81"/>
                <a:gd name="T4" fmla="*/ 0 w 81"/>
                <a:gd name="T5" fmla="*/ 58 h 81"/>
                <a:gd name="T6" fmla="*/ 59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4" y="0"/>
                  </a:lnTo>
                  <a:lnTo>
                    <a:pt x="0" y="58"/>
                  </a:lnTo>
                  <a:lnTo>
                    <a:pt x="59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66"/>
            <p:cNvSpPr/>
            <p:nvPr/>
          </p:nvSpPr>
          <p:spPr bwMode="auto">
            <a:xfrm>
              <a:off x="10477500" y="3335338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2 w 81"/>
                <a:gd name="T3" fmla="*/ 0 h 81"/>
                <a:gd name="T4" fmla="*/ 0 w 81"/>
                <a:gd name="T5" fmla="*/ 59 h 81"/>
                <a:gd name="T6" fmla="*/ 58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8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67"/>
            <p:cNvSpPr/>
            <p:nvPr/>
          </p:nvSpPr>
          <p:spPr bwMode="auto">
            <a:xfrm>
              <a:off x="9113838" y="2636838"/>
              <a:ext cx="128588" cy="128588"/>
            </a:xfrm>
            <a:custGeom>
              <a:avLst/>
              <a:gdLst>
                <a:gd name="T0" fmla="*/ 81 w 81"/>
                <a:gd name="T1" fmla="*/ 23 h 81"/>
                <a:gd name="T2" fmla="*/ 22 w 81"/>
                <a:gd name="T3" fmla="*/ 0 h 81"/>
                <a:gd name="T4" fmla="*/ 0 w 81"/>
                <a:gd name="T5" fmla="*/ 59 h 81"/>
                <a:gd name="T6" fmla="*/ 58 w 81"/>
                <a:gd name="T7" fmla="*/ 81 h 81"/>
                <a:gd name="T8" fmla="*/ 81 w 81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3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8" y="81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68"/>
            <p:cNvSpPr/>
            <p:nvPr/>
          </p:nvSpPr>
          <p:spPr bwMode="auto">
            <a:xfrm>
              <a:off x="9271000" y="2698750"/>
              <a:ext cx="128588" cy="130175"/>
            </a:xfrm>
            <a:custGeom>
              <a:avLst/>
              <a:gdLst>
                <a:gd name="T0" fmla="*/ 81 w 81"/>
                <a:gd name="T1" fmla="*/ 23 h 82"/>
                <a:gd name="T2" fmla="*/ 23 w 81"/>
                <a:gd name="T3" fmla="*/ 0 h 82"/>
                <a:gd name="T4" fmla="*/ 0 w 81"/>
                <a:gd name="T5" fmla="*/ 58 h 82"/>
                <a:gd name="T6" fmla="*/ 58 w 81"/>
                <a:gd name="T7" fmla="*/ 82 h 82"/>
                <a:gd name="T8" fmla="*/ 81 w 81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2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69"/>
            <p:cNvSpPr/>
            <p:nvPr/>
          </p:nvSpPr>
          <p:spPr bwMode="auto">
            <a:xfrm>
              <a:off x="9428163" y="2759075"/>
              <a:ext cx="130175" cy="130175"/>
            </a:xfrm>
            <a:custGeom>
              <a:avLst/>
              <a:gdLst>
                <a:gd name="T0" fmla="*/ 82 w 82"/>
                <a:gd name="T1" fmla="*/ 24 h 82"/>
                <a:gd name="T2" fmla="*/ 23 w 82"/>
                <a:gd name="T3" fmla="*/ 0 h 82"/>
                <a:gd name="T4" fmla="*/ 0 w 82"/>
                <a:gd name="T5" fmla="*/ 59 h 82"/>
                <a:gd name="T6" fmla="*/ 58 w 82"/>
                <a:gd name="T7" fmla="*/ 82 h 82"/>
                <a:gd name="T8" fmla="*/ 82 w 82"/>
                <a:gd name="T9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82" y="24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8" y="82"/>
                  </a:lnTo>
                  <a:lnTo>
                    <a:pt x="82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70"/>
            <p:cNvSpPr/>
            <p:nvPr/>
          </p:nvSpPr>
          <p:spPr bwMode="auto">
            <a:xfrm>
              <a:off x="9585325" y="2820988"/>
              <a:ext cx="128588" cy="130175"/>
            </a:xfrm>
            <a:custGeom>
              <a:avLst/>
              <a:gdLst>
                <a:gd name="T0" fmla="*/ 81 w 81"/>
                <a:gd name="T1" fmla="*/ 23 h 82"/>
                <a:gd name="T2" fmla="*/ 24 w 81"/>
                <a:gd name="T3" fmla="*/ 0 h 82"/>
                <a:gd name="T4" fmla="*/ 0 w 81"/>
                <a:gd name="T5" fmla="*/ 59 h 82"/>
                <a:gd name="T6" fmla="*/ 59 w 81"/>
                <a:gd name="T7" fmla="*/ 82 h 82"/>
                <a:gd name="T8" fmla="*/ 81 w 81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3"/>
                  </a:moveTo>
                  <a:lnTo>
                    <a:pt x="24" y="0"/>
                  </a:lnTo>
                  <a:lnTo>
                    <a:pt x="0" y="59"/>
                  </a:lnTo>
                  <a:lnTo>
                    <a:pt x="59" y="82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71"/>
            <p:cNvSpPr/>
            <p:nvPr/>
          </p:nvSpPr>
          <p:spPr bwMode="auto">
            <a:xfrm>
              <a:off x="9744075" y="2884488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2 w 81"/>
                <a:gd name="T3" fmla="*/ 0 h 81"/>
                <a:gd name="T4" fmla="*/ 0 w 81"/>
                <a:gd name="T5" fmla="*/ 57 h 81"/>
                <a:gd name="T6" fmla="*/ 59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2" y="0"/>
                  </a:lnTo>
                  <a:lnTo>
                    <a:pt x="0" y="57"/>
                  </a:lnTo>
                  <a:lnTo>
                    <a:pt x="59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72"/>
            <p:cNvSpPr/>
            <p:nvPr/>
          </p:nvSpPr>
          <p:spPr bwMode="auto">
            <a:xfrm>
              <a:off x="9902825" y="2946400"/>
              <a:ext cx="127000" cy="128588"/>
            </a:xfrm>
            <a:custGeom>
              <a:avLst/>
              <a:gdLst>
                <a:gd name="T0" fmla="*/ 80 w 80"/>
                <a:gd name="T1" fmla="*/ 22 h 81"/>
                <a:gd name="T2" fmla="*/ 22 w 80"/>
                <a:gd name="T3" fmla="*/ 0 h 81"/>
                <a:gd name="T4" fmla="*/ 0 w 80"/>
                <a:gd name="T5" fmla="*/ 58 h 81"/>
                <a:gd name="T6" fmla="*/ 58 w 80"/>
                <a:gd name="T7" fmla="*/ 81 h 81"/>
                <a:gd name="T8" fmla="*/ 80 w 80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80" y="22"/>
                  </a:moveTo>
                  <a:lnTo>
                    <a:pt x="22" y="0"/>
                  </a:lnTo>
                  <a:lnTo>
                    <a:pt x="0" y="58"/>
                  </a:lnTo>
                  <a:lnTo>
                    <a:pt x="58" y="81"/>
                  </a:lnTo>
                  <a:lnTo>
                    <a:pt x="80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73"/>
            <p:cNvSpPr/>
            <p:nvPr/>
          </p:nvSpPr>
          <p:spPr bwMode="auto">
            <a:xfrm>
              <a:off x="10058400" y="3006725"/>
              <a:ext cx="130175" cy="128588"/>
            </a:xfrm>
            <a:custGeom>
              <a:avLst/>
              <a:gdLst>
                <a:gd name="T0" fmla="*/ 82 w 82"/>
                <a:gd name="T1" fmla="*/ 23 h 81"/>
                <a:gd name="T2" fmla="*/ 23 w 82"/>
                <a:gd name="T3" fmla="*/ 0 h 81"/>
                <a:gd name="T4" fmla="*/ 0 w 82"/>
                <a:gd name="T5" fmla="*/ 59 h 81"/>
                <a:gd name="T6" fmla="*/ 59 w 82"/>
                <a:gd name="T7" fmla="*/ 81 h 81"/>
                <a:gd name="T8" fmla="*/ 82 w 82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3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74"/>
            <p:cNvSpPr/>
            <p:nvPr/>
          </p:nvSpPr>
          <p:spPr bwMode="auto">
            <a:xfrm>
              <a:off x="10217150" y="3068638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3 w 82"/>
                <a:gd name="T3" fmla="*/ 0 h 81"/>
                <a:gd name="T4" fmla="*/ 0 w 82"/>
                <a:gd name="T5" fmla="*/ 59 h 81"/>
                <a:gd name="T6" fmla="*/ 58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8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75"/>
            <p:cNvSpPr/>
            <p:nvPr/>
          </p:nvSpPr>
          <p:spPr bwMode="auto">
            <a:xfrm>
              <a:off x="10374313" y="3130550"/>
              <a:ext cx="128588" cy="128588"/>
            </a:xfrm>
            <a:custGeom>
              <a:avLst/>
              <a:gdLst>
                <a:gd name="T0" fmla="*/ 81 w 81"/>
                <a:gd name="T1" fmla="*/ 23 h 81"/>
                <a:gd name="T2" fmla="*/ 24 w 81"/>
                <a:gd name="T3" fmla="*/ 0 h 81"/>
                <a:gd name="T4" fmla="*/ 0 w 81"/>
                <a:gd name="T5" fmla="*/ 58 h 81"/>
                <a:gd name="T6" fmla="*/ 59 w 81"/>
                <a:gd name="T7" fmla="*/ 81 h 81"/>
                <a:gd name="T8" fmla="*/ 81 w 81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3"/>
                  </a:moveTo>
                  <a:lnTo>
                    <a:pt x="24" y="0"/>
                  </a:lnTo>
                  <a:lnTo>
                    <a:pt x="0" y="58"/>
                  </a:lnTo>
                  <a:lnTo>
                    <a:pt x="59" y="81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76"/>
            <p:cNvSpPr/>
            <p:nvPr/>
          </p:nvSpPr>
          <p:spPr bwMode="auto">
            <a:xfrm>
              <a:off x="10533063" y="3190875"/>
              <a:ext cx="128588" cy="131763"/>
            </a:xfrm>
            <a:custGeom>
              <a:avLst/>
              <a:gdLst>
                <a:gd name="T0" fmla="*/ 81 w 81"/>
                <a:gd name="T1" fmla="*/ 24 h 83"/>
                <a:gd name="T2" fmla="*/ 22 w 81"/>
                <a:gd name="T3" fmla="*/ 0 h 83"/>
                <a:gd name="T4" fmla="*/ 0 w 81"/>
                <a:gd name="T5" fmla="*/ 59 h 83"/>
                <a:gd name="T6" fmla="*/ 58 w 81"/>
                <a:gd name="T7" fmla="*/ 83 h 83"/>
                <a:gd name="T8" fmla="*/ 81 w 81"/>
                <a:gd name="T9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3">
                  <a:moveTo>
                    <a:pt x="81" y="24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8" y="83"/>
                  </a:lnTo>
                  <a:lnTo>
                    <a:pt x="81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77"/>
            <p:cNvSpPr/>
            <p:nvPr/>
          </p:nvSpPr>
          <p:spPr bwMode="auto">
            <a:xfrm>
              <a:off x="7364413" y="2389188"/>
              <a:ext cx="641350" cy="223838"/>
            </a:xfrm>
            <a:custGeom>
              <a:avLst/>
              <a:gdLst>
                <a:gd name="T0" fmla="*/ 20 w 345"/>
                <a:gd name="T1" fmla="*/ 106 h 120"/>
                <a:gd name="T2" fmla="*/ 0 w 345"/>
                <a:gd name="T3" fmla="*/ 120 h 120"/>
                <a:gd name="T4" fmla="*/ 345 w 345"/>
                <a:gd name="T5" fmla="*/ 4 h 120"/>
                <a:gd name="T6" fmla="*/ 330 w 345"/>
                <a:gd name="T7" fmla="*/ 2 h 120"/>
                <a:gd name="T8" fmla="*/ 20 w 345"/>
                <a:gd name="T9" fmla="*/ 10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120">
                  <a:moveTo>
                    <a:pt x="20" y="106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345" y="4"/>
                    <a:pt x="345" y="4"/>
                    <a:pt x="345" y="4"/>
                  </a:cubicBezTo>
                  <a:cubicBezTo>
                    <a:pt x="340" y="1"/>
                    <a:pt x="335" y="0"/>
                    <a:pt x="330" y="2"/>
                  </a:cubicBezTo>
                  <a:lnTo>
                    <a:pt x="20" y="106"/>
                  </a:lnTo>
                  <a:close/>
                </a:path>
              </a:pathLst>
            </a:custGeom>
            <a:solidFill>
              <a:srgbClr val="8F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78"/>
            <p:cNvSpPr/>
            <p:nvPr/>
          </p:nvSpPr>
          <p:spPr bwMode="auto">
            <a:xfrm>
              <a:off x="7396163" y="2400300"/>
              <a:ext cx="544513" cy="260350"/>
            </a:xfrm>
            <a:custGeom>
              <a:avLst/>
              <a:gdLst>
                <a:gd name="T0" fmla="*/ 326 w 343"/>
                <a:gd name="T1" fmla="*/ 0 h 164"/>
                <a:gd name="T2" fmla="*/ 0 w 343"/>
                <a:gd name="T3" fmla="*/ 110 h 164"/>
                <a:gd name="T4" fmla="*/ 18 w 343"/>
                <a:gd name="T5" fmla="*/ 164 h 164"/>
                <a:gd name="T6" fmla="*/ 343 w 343"/>
                <a:gd name="T7" fmla="*/ 55 h 164"/>
                <a:gd name="T8" fmla="*/ 326 w 343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164">
                  <a:moveTo>
                    <a:pt x="326" y="0"/>
                  </a:moveTo>
                  <a:lnTo>
                    <a:pt x="0" y="110"/>
                  </a:lnTo>
                  <a:lnTo>
                    <a:pt x="18" y="164"/>
                  </a:lnTo>
                  <a:lnTo>
                    <a:pt x="343" y="55"/>
                  </a:lnTo>
                  <a:lnTo>
                    <a:pt x="326" y="0"/>
                  </a:lnTo>
                  <a:close/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79"/>
            <p:cNvSpPr/>
            <p:nvPr/>
          </p:nvSpPr>
          <p:spPr bwMode="auto">
            <a:xfrm>
              <a:off x="7913688" y="2371725"/>
              <a:ext cx="127000" cy="115888"/>
            </a:xfrm>
            <a:custGeom>
              <a:avLst/>
              <a:gdLst>
                <a:gd name="T0" fmla="*/ 32 w 68"/>
                <a:gd name="T1" fmla="*/ 4 h 62"/>
                <a:gd name="T2" fmla="*/ 0 w 68"/>
                <a:gd name="T3" fmla="*/ 15 h 62"/>
                <a:gd name="T4" fmla="*/ 15 w 68"/>
                <a:gd name="T5" fmla="*/ 62 h 62"/>
                <a:gd name="T6" fmla="*/ 48 w 68"/>
                <a:gd name="T7" fmla="*/ 51 h 62"/>
                <a:gd name="T8" fmla="*/ 63 w 68"/>
                <a:gd name="T9" fmla="*/ 20 h 62"/>
                <a:gd name="T10" fmla="*/ 63 w 68"/>
                <a:gd name="T11" fmla="*/ 20 h 62"/>
                <a:gd name="T12" fmla="*/ 32 w 68"/>
                <a:gd name="T13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2">
                  <a:moveTo>
                    <a:pt x="32" y="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61" y="47"/>
                    <a:pt x="68" y="33"/>
                    <a:pt x="63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9" y="7"/>
                    <a:pt x="45" y="0"/>
                    <a:pt x="32" y="4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80"/>
            <p:cNvSpPr/>
            <p:nvPr/>
          </p:nvSpPr>
          <p:spPr bwMode="auto">
            <a:xfrm>
              <a:off x="7256463" y="2574925"/>
              <a:ext cx="168275" cy="93663"/>
            </a:xfrm>
            <a:custGeom>
              <a:avLst/>
              <a:gdLst>
                <a:gd name="T0" fmla="*/ 0 w 106"/>
                <a:gd name="T1" fmla="*/ 59 h 59"/>
                <a:gd name="T2" fmla="*/ 106 w 106"/>
                <a:gd name="T3" fmla="*/ 54 h 59"/>
                <a:gd name="T4" fmla="*/ 88 w 106"/>
                <a:gd name="T5" fmla="*/ 0 h 59"/>
                <a:gd name="T6" fmla="*/ 0 w 106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9">
                  <a:moveTo>
                    <a:pt x="0" y="59"/>
                  </a:moveTo>
                  <a:lnTo>
                    <a:pt x="106" y="54"/>
                  </a:lnTo>
                  <a:lnTo>
                    <a:pt x="88" y="0"/>
                  </a:lnTo>
                  <a:lnTo>
                    <a:pt x="0" y="59"/>
                  </a:lnTo>
                  <a:close/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Line 81"/>
            <p:cNvSpPr>
              <a:spLocks noChangeShapeType="1"/>
            </p:cNvSpPr>
            <p:nvPr/>
          </p:nvSpPr>
          <p:spPr bwMode="auto">
            <a:xfrm>
              <a:off x="7337425" y="2614613"/>
              <a:ext cx="15875" cy="4921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82"/>
            <p:cNvSpPr/>
            <p:nvPr/>
          </p:nvSpPr>
          <p:spPr bwMode="auto">
            <a:xfrm>
              <a:off x="6905625" y="2573338"/>
              <a:ext cx="1460500" cy="1100138"/>
            </a:xfrm>
            <a:custGeom>
              <a:avLst/>
              <a:gdLst>
                <a:gd name="T0" fmla="*/ 920 w 920"/>
                <a:gd name="T1" fmla="*/ 433 h 693"/>
                <a:gd name="T2" fmla="*/ 144 w 920"/>
                <a:gd name="T3" fmla="*/ 693 h 693"/>
                <a:gd name="T4" fmla="*/ 0 w 920"/>
                <a:gd name="T5" fmla="*/ 260 h 693"/>
                <a:gd name="T6" fmla="*/ 774 w 920"/>
                <a:gd name="T7" fmla="*/ 0 h 693"/>
                <a:gd name="T8" fmla="*/ 920 w 920"/>
                <a:gd name="T9" fmla="*/ 43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0" h="693">
                  <a:moveTo>
                    <a:pt x="920" y="433"/>
                  </a:moveTo>
                  <a:lnTo>
                    <a:pt x="144" y="693"/>
                  </a:lnTo>
                  <a:lnTo>
                    <a:pt x="0" y="260"/>
                  </a:lnTo>
                  <a:lnTo>
                    <a:pt x="774" y="0"/>
                  </a:lnTo>
                  <a:lnTo>
                    <a:pt x="920" y="433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83"/>
            <p:cNvSpPr/>
            <p:nvPr/>
          </p:nvSpPr>
          <p:spPr bwMode="auto">
            <a:xfrm>
              <a:off x="7034213" y="2679700"/>
              <a:ext cx="1314450" cy="949325"/>
            </a:xfrm>
            <a:custGeom>
              <a:avLst/>
              <a:gdLst>
                <a:gd name="T0" fmla="*/ 828 w 828"/>
                <a:gd name="T1" fmla="*/ 360 h 598"/>
                <a:gd name="T2" fmla="*/ 707 w 828"/>
                <a:gd name="T3" fmla="*/ 0 h 598"/>
                <a:gd name="T4" fmla="*/ 0 w 828"/>
                <a:gd name="T5" fmla="*/ 237 h 598"/>
                <a:gd name="T6" fmla="*/ 120 w 828"/>
                <a:gd name="T7" fmla="*/ 598 h 598"/>
                <a:gd name="T8" fmla="*/ 828 w 828"/>
                <a:gd name="T9" fmla="*/ 36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8" h="598">
                  <a:moveTo>
                    <a:pt x="828" y="360"/>
                  </a:moveTo>
                  <a:lnTo>
                    <a:pt x="707" y="0"/>
                  </a:lnTo>
                  <a:lnTo>
                    <a:pt x="0" y="237"/>
                  </a:lnTo>
                  <a:lnTo>
                    <a:pt x="120" y="598"/>
                  </a:lnTo>
                  <a:lnTo>
                    <a:pt x="828" y="3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Line 84"/>
            <p:cNvSpPr>
              <a:spLocks noChangeShapeType="1"/>
            </p:cNvSpPr>
            <p:nvPr/>
          </p:nvSpPr>
          <p:spPr bwMode="auto">
            <a:xfrm>
              <a:off x="7112000" y="2917825"/>
              <a:ext cx="228600" cy="687388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Line 85"/>
            <p:cNvSpPr>
              <a:spLocks noChangeShapeType="1"/>
            </p:cNvSpPr>
            <p:nvPr/>
          </p:nvSpPr>
          <p:spPr bwMode="auto">
            <a:xfrm>
              <a:off x="8031163" y="2608263"/>
              <a:ext cx="230188" cy="687388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Line 86"/>
            <p:cNvSpPr>
              <a:spLocks noChangeShapeType="1"/>
            </p:cNvSpPr>
            <p:nvPr/>
          </p:nvSpPr>
          <p:spPr bwMode="auto">
            <a:xfrm flipV="1">
              <a:off x="7135813" y="2681288"/>
              <a:ext cx="919163" cy="30956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Line 87"/>
            <p:cNvSpPr>
              <a:spLocks noChangeShapeType="1"/>
            </p:cNvSpPr>
            <p:nvPr/>
          </p:nvSpPr>
          <p:spPr bwMode="auto">
            <a:xfrm flipV="1">
              <a:off x="7316788" y="3222625"/>
              <a:ext cx="920750" cy="30956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Line 88"/>
            <p:cNvSpPr>
              <a:spLocks noChangeShapeType="1"/>
            </p:cNvSpPr>
            <p:nvPr/>
          </p:nvSpPr>
          <p:spPr bwMode="auto">
            <a:xfrm flipH="1">
              <a:off x="7278688" y="3370263"/>
              <a:ext cx="147638" cy="4921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Line 89"/>
            <p:cNvSpPr>
              <a:spLocks noChangeShapeType="1"/>
            </p:cNvSpPr>
            <p:nvPr/>
          </p:nvSpPr>
          <p:spPr bwMode="auto">
            <a:xfrm flipH="1">
              <a:off x="7243763" y="3263900"/>
              <a:ext cx="147638" cy="5080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Line 90"/>
            <p:cNvSpPr>
              <a:spLocks noChangeShapeType="1"/>
            </p:cNvSpPr>
            <p:nvPr/>
          </p:nvSpPr>
          <p:spPr bwMode="auto">
            <a:xfrm flipH="1">
              <a:off x="7208838" y="3157538"/>
              <a:ext cx="146050" cy="5080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Line 91"/>
            <p:cNvSpPr>
              <a:spLocks noChangeShapeType="1"/>
            </p:cNvSpPr>
            <p:nvPr/>
          </p:nvSpPr>
          <p:spPr bwMode="auto">
            <a:xfrm flipH="1">
              <a:off x="7172325" y="3054350"/>
              <a:ext cx="147638" cy="47625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92"/>
            <p:cNvSpPr/>
            <p:nvPr/>
          </p:nvSpPr>
          <p:spPr bwMode="auto">
            <a:xfrm>
              <a:off x="7062788" y="3232150"/>
              <a:ext cx="125413" cy="125413"/>
            </a:xfrm>
            <a:custGeom>
              <a:avLst/>
              <a:gdLst>
                <a:gd name="T0" fmla="*/ 5 w 67"/>
                <a:gd name="T1" fmla="*/ 43 h 67"/>
                <a:gd name="T2" fmla="*/ 24 w 67"/>
                <a:gd name="T3" fmla="*/ 5 h 67"/>
                <a:gd name="T4" fmla="*/ 61 w 67"/>
                <a:gd name="T5" fmla="*/ 24 h 67"/>
                <a:gd name="T6" fmla="*/ 43 w 67"/>
                <a:gd name="T7" fmla="*/ 62 h 67"/>
                <a:gd name="T8" fmla="*/ 5 w 67"/>
                <a:gd name="T9" fmla="*/ 4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5" y="43"/>
                  </a:moveTo>
                  <a:cubicBezTo>
                    <a:pt x="0" y="27"/>
                    <a:pt x="8" y="11"/>
                    <a:pt x="24" y="5"/>
                  </a:cubicBezTo>
                  <a:cubicBezTo>
                    <a:pt x="39" y="0"/>
                    <a:pt x="56" y="8"/>
                    <a:pt x="61" y="24"/>
                  </a:cubicBezTo>
                  <a:cubicBezTo>
                    <a:pt x="67" y="40"/>
                    <a:pt x="58" y="57"/>
                    <a:pt x="43" y="62"/>
                  </a:cubicBezTo>
                  <a:cubicBezTo>
                    <a:pt x="27" y="67"/>
                    <a:pt x="10" y="59"/>
                    <a:pt x="5" y="43"/>
                  </a:cubicBezTo>
                  <a:close/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93"/>
            <p:cNvSpPr/>
            <p:nvPr/>
          </p:nvSpPr>
          <p:spPr bwMode="auto">
            <a:xfrm>
              <a:off x="8228013" y="2827338"/>
              <a:ext cx="109538" cy="158750"/>
            </a:xfrm>
            <a:custGeom>
              <a:avLst/>
              <a:gdLst>
                <a:gd name="T0" fmla="*/ 69 w 69"/>
                <a:gd name="T1" fmla="*/ 86 h 100"/>
                <a:gd name="T2" fmla="*/ 29 w 69"/>
                <a:gd name="T3" fmla="*/ 100 h 100"/>
                <a:gd name="T4" fmla="*/ 0 w 69"/>
                <a:gd name="T5" fmla="*/ 14 h 100"/>
                <a:gd name="T6" fmla="*/ 40 w 69"/>
                <a:gd name="T7" fmla="*/ 0 h 100"/>
                <a:gd name="T8" fmla="*/ 69 w 69"/>
                <a:gd name="T9" fmla="*/ 8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00">
                  <a:moveTo>
                    <a:pt x="69" y="86"/>
                  </a:moveTo>
                  <a:lnTo>
                    <a:pt x="29" y="100"/>
                  </a:lnTo>
                  <a:lnTo>
                    <a:pt x="0" y="14"/>
                  </a:lnTo>
                  <a:lnTo>
                    <a:pt x="40" y="0"/>
                  </a:lnTo>
                  <a:lnTo>
                    <a:pt x="69" y="8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94"/>
            <p:cNvSpPr/>
            <p:nvPr/>
          </p:nvSpPr>
          <p:spPr bwMode="auto">
            <a:xfrm>
              <a:off x="7469188" y="3703638"/>
              <a:ext cx="963613" cy="1171575"/>
            </a:xfrm>
            <a:custGeom>
              <a:avLst/>
              <a:gdLst>
                <a:gd name="T0" fmla="*/ 461 w 607"/>
                <a:gd name="T1" fmla="*/ 738 h 738"/>
                <a:gd name="T2" fmla="*/ 0 w 607"/>
                <a:gd name="T3" fmla="*/ 633 h 738"/>
                <a:gd name="T4" fmla="*/ 145 w 607"/>
                <a:gd name="T5" fmla="*/ 0 h 738"/>
                <a:gd name="T6" fmla="*/ 607 w 607"/>
                <a:gd name="T7" fmla="*/ 106 h 738"/>
                <a:gd name="T8" fmla="*/ 461 w 607"/>
                <a:gd name="T9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738">
                  <a:moveTo>
                    <a:pt x="461" y="738"/>
                  </a:moveTo>
                  <a:lnTo>
                    <a:pt x="0" y="633"/>
                  </a:lnTo>
                  <a:lnTo>
                    <a:pt x="145" y="0"/>
                  </a:lnTo>
                  <a:lnTo>
                    <a:pt x="607" y="106"/>
                  </a:lnTo>
                  <a:lnTo>
                    <a:pt x="461" y="738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95"/>
            <p:cNvSpPr/>
            <p:nvPr/>
          </p:nvSpPr>
          <p:spPr bwMode="auto">
            <a:xfrm>
              <a:off x="7781925" y="3913188"/>
              <a:ext cx="190500" cy="190500"/>
            </a:xfrm>
            <a:custGeom>
              <a:avLst/>
              <a:gdLst>
                <a:gd name="T0" fmla="*/ 98 w 120"/>
                <a:gd name="T1" fmla="*/ 120 h 120"/>
                <a:gd name="T2" fmla="*/ 0 w 120"/>
                <a:gd name="T3" fmla="*/ 98 h 120"/>
                <a:gd name="T4" fmla="*/ 22 w 120"/>
                <a:gd name="T5" fmla="*/ 0 h 120"/>
                <a:gd name="T6" fmla="*/ 120 w 120"/>
                <a:gd name="T7" fmla="*/ 22 h 120"/>
                <a:gd name="T8" fmla="*/ 98 w 120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0">
                  <a:moveTo>
                    <a:pt x="98" y="120"/>
                  </a:moveTo>
                  <a:lnTo>
                    <a:pt x="0" y="98"/>
                  </a:lnTo>
                  <a:lnTo>
                    <a:pt x="22" y="0"/>
                  </a:lnTo>
                  <a:lnTo>
                    <a:pt x="120" y="22"/>
                  </a:lnTo>
                  <a:lnTo>
                    <a:pt x="98" y="120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Line 96"/>
            <p:cNvSpPr>
              <a:spLocks noChangeShapeType="1"/>
            </p:cNvSpPr>
            <p:nvPr/>
          </p:nvSpPr>
          <p:spPr bwMode="auto">
            <a:xfrm>
              <a:off x="7753350" y="4197350"/>
              <a:ext cx="414338" cy="9525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Line 97"/>
            <p:cNvSpPr>
              <a:spLocks noChangeShapeType="1"/>
            </p:cNvSpPr>
            <p:nvPr/>
          </p:nvSpPr>
          <p:spPr bwMode="auto">
            <a:xfrm>
              <a:off x="7731125" y="4291013"/>
              <a:ext cx="417513" cy="9525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Line 98"/>
            <p:cNvSpPr>
              <a:spLocks noChangeShapeType="1"/>
            </p:cNvSpPr>
            <p:nvPr/>
          </p:nvSpPr>
          <p:spPr bwMode="auto">
            <a:xfrm>
              <a:off x="7710488" y="4383088"/>
              <a:ext cx="414338" cy="96838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Line 99"/>
            <p:cNvSpPr>
              <a:spLocks noChangeShapeType="1"/>
            </p:cNvSpPr>
            <p:nvPr/>
          </p:nvSpPr>
          <p:spPr bwMode="auto">
            <a:xfrm>
              <a:off x="7688263" y="4478338"/>
              <a:ext cx="417513" cy="9525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Line 100"/>
            <p:cNvSpPr>
              <a:spLocks noChangeShapeType="1"/>
            </p:cNvSpPr>
            <p:nvPr/>
          </p:nvSpPr>
          <p:spPr bwMode="auto">
            <a:xfrm>
              <a:off x="7667625" y="4572000"/>
              <a:ext cx="414338" cy="9525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101"/>
            <p:cNvSpPr/>
            <p:nvPr/>
          </p:nvSpPr>
          <p:spPr bwMode="auto">
            <a:xfrm>
              <a:off x="10609263" y="3883025"/>
              <a:ext cx="1265238" cy="1344613"/>
            </a:xfrm>
            <a:custGeom>
              <a:avLst/>
              <a:gdLst>
                <a:gd name="T0" fmla="*/ 494 w 797"/>
                <a:gd name="T1" fmla="*/ 847 h 847"/>
                <a:gd name="T2" fmla="*/ 0 w 797"/>
                <a:gd name="T3" fmla="*/ 597 h 847"/>
                <a:gd name="T4" fmla="*/ 302 w 797"/>
                <a:gd name="T5" fmla="*/ 0 h 847"/>
                <a:gd name="T6" fmla="*/ 797 w 797"/>
                <a:gd name="T7" fmla="*/ 250 h 847"/>
                <a:gd name="T8" fmla="*/ 494 w 797"/>
                <a:gd name="T9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7" h="847">
                  <a:moveTo>
                    <a:pt x="494" y="847"/>
                  </a:moveTo>
                  <a:lnTo>
                    <a:pt x="0" y="597"/>
                  </a:lnTo>
                  <a:lnTo>
                    <a:pt x="302" y="0"/>
                  </a:lnTo>
                  <a:lnTo>
                    <a:pt x="797" y="250"/>
                  </a:lnTo>
                  <a:lnTo>
                    <a:pt x="494" y="847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102"/>
            <p:cNvSpPr/>
            <p:nvPr/>
          </p:nvSpPr>
          <p:spPr bwMode="auto">
            <a:xfrm>
              <a:off x="10529888" y="3803650"/>
              <a:ext cx="1311275" cy="1443038"/>
            </a:xfrm>
            <a:custGeom>
              <a:avLst/>
              <a:gdLst>
                <a:gd name="T0" fmla="*/ 493 w 826"/>
                <a:gd name="T1" fmla="*/ 909 h 909"/>
                <a:gd name="T2" fmla="*/ 0 w 826"/>
                <a:gd name="T3" fmla="*/ 659 h 909"/>
                <a:gd name="T4" fmla="*/ 331 w 826"/>
                <a:gd name="T5" fmla="*/ 0 h 909"/>
                <a:gd name="T6" fmla="*/ 826 w 826"/>
                <a:gd name="T7" fmla="*/ 252 h 909"/>
                <a:gd name="T8" fmla="*/ 493 w 826"/>
                <a:gd name="T9" fmla="*/ 909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909">
                  <a:moveTo>
                    <a:pt x="493" y="909"/>
                  </a:moveTo>
                  <a:lnTo>
                    <a:pt x="0" y="659"/>
                  </a:lnTo>
                  <a:lnTo>
                    <a:pt x="331" y="0"/>
                  </a:lnTo>
                  <a:lnTo>
                    <a:pt x="826" y="252"/>
                  </a:lnTo>
                  <a:lnTo>
                    <a:pt x="493" y="909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03"/>
            <p:cNvSpPr/>
            <p:nvPr/>
          </p:nvSpPr>
          <p:spPr bwMode="auto">
            <a:xfrm>
              <a:off x="10547350" y="3822700"/>
              <a:ext cx="1195388" cy="1365250"/>
            </a:xfrm>
            <a:custGeom>
              <a:avLst/>
              <a:gdLst>
                <a:gd name="T0" fmla="*/ 428 w 753"/>
                <a:gd name="T1" fmla="*/ 860 h 860"/>
                <a:gd name="T2" fmla="*/ 753 w 753"/>
                <a:gd name="T3" fmla="*/ 217 h 860"/>
                <a:gd name="T4" fmla="*/ 325 w 753"/>
                <a:gd name="T5" fmla="*/ 0 h 860"/>
                <a:gd name="T6" fmla="*/ 0 w 753"/>
                <a:gd name="T7" fmla="*/ 643 h 860"/>
                <a:gd name="T8" fmla="*/ 428 w 753"/>
                <a:gd name="T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3" h="860">
                  <a:moveTo>
                    <a:pt x="428" y="860"/>
                  </a:moveTo>
                  <a:lnTo>
                    <a:pt x="753" y="217"/>
                  </a:lnTo>
                  <a:lnTo>
                    <a:pt x="325" y="0"/>
                  </a:lnTo>
                  <a:lnTo>
                    <a:pt x="0" y="643"/>
                  </a:lnTo>
                  <a:lnTo>
                    <a:pt x="428" y="8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104"/>
            <p:cNvSpPr/>
            <p:nvPr/>
          </p:nvSpPr>
          <p:spPr bwMode="auto">
            <a:xfrm>
              <a:off x="11137900" y="4403725"/>
              <a:ext cx="493713" cy="385763"/>
            </a:xfrm>
            <a:custGeom>
              <a:avLst/>
              <a:gdLst>
                <a:gd name="T0" fmla="*/ 254 w 311"/>
                <a:gd name="T1" fmla="*/ 243 h 243"/>
                <a:gd name="T2" fmla="*/ 0 w 311"/>
                <a:gd name="T3" fmla="*/ 114 h 243"/>
                <a:gd name="T4" fmla="*/ 57 w 311"/>
                <a:gd name="T5" fmla="*/ 0 h 243"/>
                <a:gd name="T6" fmla="*/ 311 w 311"/>
                <a:gd name="T7" fmla="*/ 129 h 243"/>
                <a:gd name="T8" fmla="*/ 254 w 311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243">
                  <a:moveTo>
                    <a:pt x="254" y="243"/>
                  </a:moveTo>
                  <a:lnTo>
                    <a:pt x="0" y="114"/>
                  </a:lnTo>
                  <a:lnTo>
                    <a:pt x="57" y="0"/>
                  </a:lnTo>
                  <a:lnTo>
                    <a:pt x="311" y="129"/>
                  </a:lnTo>
                  <a:lnTo>
                    <a:pt x="254" y="243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05"/>
            <p:cNvSpPr/>
            <p:nvPr/>
          </p:nvSpPr>
          <p:spPr bwMode="auto">
            <a:xfrm>
              <a:off x="11564938" y="4075113"/>
              <a:ext cx="215900" cy="231775"/>
            </a:xfrm>
            <a:custGeom>
              <a:avLst/>
              <a:gdLst>
                <a:gd name="T0" fmla="*/ 83 w 136"/>
                <a:gd name="T1" fmla="*/ 146 h 146"/>
                <a:gd name="T2" fmla="*/ 52 w 136"/>
                <a:gd name="T3" fmla="*/ 106 h 146"/>
                <a:gd name="T4" fmla="*/ 0 w 136"/>
                <a:gd name="T5" fmla="*/ 104 h 146"/>
                <a:gd name="T6" fmla="*/ 53 w 136"/>
                <a:gd name="T7" fmla="*/ 0 h 146"/>
                <a:gd name="T8" fmla="*/ 136 w 136"/>
                <a:gd name="T9" fmla="*/ 42 h 146"/>
                <a:gd name="T10" fmla="*/ 83 w 136"/>
                <a:gd name="T1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46">
                  <a:moveTo>
                    <a:pt x="83" y="146"/>
                  </a:moveTo>
                  <a:lnTo>
                    <a:pt x="52" y="106"/>
                  </a:lnTo>
                  <a:lnTo>
                    <a:pt x="0" y="104"/>
                  </a:lnTo>
                  <a:lnTo>
                    <a:pt x="53" y="0"/>
                  </a:lnTo>
                  <a:lnTo>
                    <a:pt x="136" y="42"/>
                  </a:lnTo>
                  <a:lnTo>
                    <a:pt x="83" y="146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106"/>
            <p:cNvSpPr/>
            <p:nvPr/>
          </p:nvSpPr>
          <p:spPr bwMode="auto">
            <a:xfrm>
              <a:off x="10529888" y="3803650"/>
              <a:ext cx="633413" cy="1100138"/>
            </a:xfrm>
            <a:custGeom>
              <a:avLst/>
              <a:gdLst>
                <a:gd name="T0" fmla="*/ 66 w 399"/>
                <a:gd name="T1" fmla="*/ 693 h 693"/>
                <a:gd name="T2" fmla="*/ 0 w 399"/>
                <a:gd name="T3" fmla="*/ 659 h 693"/>
                <a:gd name="T4" fmla="*/ 331 w 399"/>
                <a:gd name="T5" fmla="*/ 0 h 693"/>
                <a:gd name="T6" fmla="*/ 399 w 399"/>
                <a:gd name="T7" fmla="*/ 36 h 693"/>
                <a:gd name="T8" fmla="*/ 66 w 399"/>
                <a:gd name="T9" fmla="*/ 69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93">
                  <a:moveTo>
                    <a:pt x="66" y="693"/>
                  </a:moveTo>
                  <a:lnTo>
                    <a:pt x="0" y="659"/>
                  </a:lnTo>
                  <a:lnTo>
                    <a:pt x="331" y="0"/>
                  </a:lnTo>
                  <a:lnTo>
                    <a:pt x="399" y="36"/>
                  </a:lnTo>
                  <a:lnTo>
                    <a:pt x="66" y="69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07"/>
            <p:cNvSpPr/>
            <p:nvPr/>
          </p:nvSpPr>
          <p:spPr bwMode="auto">
            <a:xfrm>
              <a:off x="9744075" y="4465638"/>
              <a:ext cx="292100" cy="587375"/>
            </a:xfrm>
            <a:custGeom>
              <a:avLst/>
              <a:gdLst>
                <a:gd name="T0" fmla="*/ 62 w 184"/>
                <a:gd name="T1" fmla="*/ 370 h 370"/>
                <a:gd name="T2" fmla="*/ 0 w 184"/>
                <a:gd name="T3" fmla="*/ 348 h 370"/>
                <a:gd name="T4" fmla="*/ 122 w 184"/>
                <a:gd name="T5" fmla="*/ 0 h 370"/>
                <a:gd name="T6" fmla="*/ 184 w 184"/>
                <a:gd name="T7" fmla="*/ 21 h 370"/>
                <a:gd name="T8" fmla="*/ 62 w 184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370">
                  <a:moveTo>
                    <a:pt x="62" y="370"/>
                  </a:moveTo>
                  <a:lnTo>
                    <a:pt x="0" y="348"/>
                  </a:lnTo>
                  <a:lnTo>
                    <a:pt x="122" y="0"/>
                  </a:lnTo>
                  <a:lnTo>
                    <a:pt x="184" y="21"/>
                  </a:lnTo>
                  <a:lnTo>
                    <a:pt x="62" y="370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108"/>
            <p:cNvSpPr/>
            <p:nvPr/>
          </p:nvSpPr>
          <p:spPr bwMode="auto">
            <a:xfrm>
              <a:off x="9958388" y="4365625"/>
              <a:ext cx="95250" cy="128588"/>
            </a:xfrm>
            <a:custGeom>
              <a:avLst/>
              <a:gdLst>
                <a:gd name="T0" fmla="*/ 37 w 51"/>
                <a:gd name="T1" fmla="*/ 3 h 69"/>
                <a:gd name="T2" fmla="*/ 37 w 51"/>
                <a:gd name="T3" fmla="*/ 3 h 69"/>
                <a:gd name="T4" fmla="*/ 15 w 51"/>
                <a:gd name="T5" fmla="*/ 13 h 69"/>
                <a:gd name="T6" fmla="*/ 0 w 51"/>
                <a:gd name="T7" fmla="*/ 57 h 69"/>
                <a:gd name="T8" fmla="*/ 32 w 51"/>
                <a:gd name="T9" fmla="*/ 69 h 69"/>
                <a:gd name="T10" fmla="*/ 47 w 51"/>
                <a:gd name="T11" fmla="*/ 24 h 69"/>
                <a:gd name="T12" fmla="*/ 37 w 51"/>
                <a:gd name="T13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9"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28" y="0"/>
                    <a:pt x="18" y="4"/>
                    <a:pt x="15" y="1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6"/>
                    <a:pt x="46" y="6"/>
                    <a:pt x="37" y="3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109"/>
            <p:cNvSpPr/>
            <p:nvPr/>
          </p:nvSpPr>
          <p:spPr bwMode="auto">
            <a:xfrm>
              <a:off x="9744075" y="5018088"/>
              <a:ext cx="98425" cy="106363"/>
            </a:xfrm>
            <a:custGeom>
              <a:avLst/>
              <a:gdLst>
                <a:gd name="T0" fmla="*/ 0 w 53"/>
                <a:gd name="T1" fmla="*/ 0 h 57"/>
                <a:gd name="T2" fmla="*/ 4 w 53"/>
                <a:gd name="T3" fmla="*/ 43 h 57"/>
                <a:gd name="T4" fmla="*/ 23 w 53"/>
                <a:gd name="T5" fmla="*/ 50 h 57"/>
                <a:gd name="T6" fmla="*/ 53 w 53"/>
                <a:gd name="T7" fmla="*/ 18 h 57"/>
                <a:gd name="T8" fmla="*/ 0 w 53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0" y="0"/>
                  </a:moveTo>
                  <a:cubicBezTo>
                    <a:pt x="4" y="43"/>
                    <a:pt x="4" y="43"/>
                    <a:pt x="4" y="43"/>
                  </a:cubicBezTo>
                  <a:cubicBezTo>
                    <a:pt x="5" y="53"/>
                    <a:pt x="16" y="57"/>
                    <a:pt x="23" y="50"/>
                  </a:cubicBezTo>
                  <a:cubicBezTo>
                    <a:pt x="53" y="18"/>
                    <a:pt x="53" y="18"/>
                    <a:pt x="53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110"/>
            <p:cNvSpPr/>
            <p:nvPr/>
          </p:nvSpPr>
          <p:spPr bwMode="auto">
            <a:xfrm>
              <a:off x="9744075" y="4886325"/>
              <a:ext cx="144463" cy="166688"/>
            </a:xfrm>
            <a:custGeom>
              <a:avLst/>
              <a:gdLst>
                <a:gd name="T0" fmla="*/ 91 w 91"/>
                <a:gd name="T1" fmla="*/ 21 h 105"/>
                <a:gd name="T2" fmla="*/ 29 w 91"/>
                <a:gd name="T3" fmla="*/ 0 h 105"/>
                <a:gd name="T4" fmla="*/ 0 w 91"/>
                <a:gd name="T5" fmla="*/ 83 h 105"/>
                <a:gd name="T6" fmla="*/ 62 w 91"/>
                <a:gd name="T7" fmla="*/ 105 h 105"/>
                <a:gd name="T8" fmla="*/ 91 w 91"/>
                <a:gd name="T9" fmla="*/ 2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05">
                  <a:moveTo>
                    <a:pt x="91" y="21"/>
                  </a:moveTo>
                  <a:lnTo>
                    <a:pt x="29" y="0"/>
                  </a:lnTo>
                  <a:lnTo>
                    <a:pt x="0" y="83"/>
                  </a:lnTo>
                  <a:lnTo>
                    <a:pt x="62" y="105"/>
                  </a:lnTo>
                  <a:lnTo>
                    <a:pt x="91" y="21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111"/>
            <p:cNvSpPr/>
            <p:nvPr/>
          </p:nvSpPr>
          <p:spPr bwMode="auto">
            <a:xfrm>
              <a:off x="9918700" y="4518025"/>
              <a:ext cx="149225" cy="293688"/>
            </a:xfrm>
            <a:custGeom>
              <a:avLst/>
              <a:gdLst>
                <a:gd name="T0" fmla="*/ 0 w 94"/>
                <a:gd name="T1" fmla="*/ 0 h 185"/>
                <a:gd name="T2" fmla="*/ 94 w 94"/>
                <a:gd name="T3" fmla="*/ 33 h 185"/>
                <a:gd name="T4" fmla="*/ 40 w 94"/>
                <a:gd name="T5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85">
                  <a:moveTo>
                    <a:pt x="0" y="0"/>
                  </a:moveTo>
                  <a:lnTo>
                    <a:pt x="94" y="33"/>
                  </a:lnTo>
                  <a:lnTo>
                    <a:pt x="40" y="185"/>
                  </a:lnTo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112"/>
            <p:cNvSpPr/>
            <p:nvPr/>
          </p:nvSpPr>
          <p:spPr bwMode="auto">
            <a:xfrm>
              <a:off x="5275263" y="3221038"/>
              <a:ext cx="819150" cy="904875"/>
            </a:xfrm>
            <a:custGeom>
              <a:avLst/>
              <a:gdLst>
                <a:gd name="T0" fmla="*/ 409 w 440"/>
                <a:gd name="T1" fmla="*/ 398 h 486"/>
                <a:gd name="T2" fmla="*/ 158 w 440"/>
                <a:gd name="T3" fmla="*/ 479 h 486"/>
                <a:gd name="T4" fmla="*/ 110 w 440"/>
                <a:gd name="T5" fmla="*/ 455 h 486"/>
                <a:gd name="T6" fmla="*/ 7 w 440"/>
                <a:gd name="T7" fmla="*/ 136 h 486"/>
                <a:gd name="T8" fmla="*/ 31 w 440"/>
                <a:gd name="T9" fmla="*/ 88 h 486"/>
                <a:gd name="T10" fmla="*/ 283 w 440"/>
                <a:gd name="T11" fmla="*/ 6 h 486"/>
                <a:gd name="T12" fmla="*/ 331 w 440"/>
                <a:gd name="T13" fmla="*/ 31 h 486"/>
                <a:gd name="T14" fmla="*/ 434 w 440"/>
                <a:gd name="T15" fmla="*/ 350 h 486"/>
                <a:gd name="T16" fmla="*/ 409 w 440"/>
                <a:gd name="T17" fmla="*/ 39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486">
                  <a:moveTo>
                    <a:pt x="409" y="398"/>
                  </a:moveTo>
                  <a:cubicBezTo>
                    <a:pt x="158" y="479"/>
                    <a:pt x="158" y="479"/>
                    <a:pt x="158" y="479"/>
                  </a:cubicBezTo>
                  <a:cubicBezTo>
                    <a:pt x="138" y="486"/>
                    <a:pt x="117" y="475"/>
                    <a:pt x="110" y="45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0" y="116"/>
                    <a:pt x="11" y="94"/>
                    <a:pt x="31" y="88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303" y="0"/>
                    <a:pt x="324" y="11"/>
                    <a:pt x="331" y="31"/>
                  </a:cubicBezTo>
                  <a:cubicBezTo>
                    <a:pt x="434" y="350"/>
                    <a:pt x="434" y="350"/>
                    <a:pt x="434" y="350"/>
                  </a:cubicBezTo>
                  <a:cubicBezTo>
                    <a:pt x="440" y="370"/>
                    <a:pt x="429" y="391"/>
                    <a:pt x="409" y="398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113"/>
            <p:cNvSpPr/>
            <p:nvPr/>
          </p:nvSpPr>
          <p:spPr bwMode="auto">
            <a:xfrm>
              <a:off x="5370513" y="3324225"/>
              <a:ext cx="487363" cy="263525"/>
            </a:xfrm>
            <a:custGeom>
              <a:avLst/>
              <a:gdLst>
                <a:gd name="T0" fmla="*/ 307 w 307"/>
                <a:gd name="T1" fmla="*/ 74 h 166"/>
                <a:gd name="T2" fmla="*/ 24 w 307"/>
                <a:gd name="T3" fmla="*/ 166 h 166"/>
                <a:gd name="T4" fmla="*/ 0 w 307"/>
                <a:gd name="T5" fmla="*/ 91 h 166"/>
                <a:gd name="T6" fmla="*/ 282 w 307"/>
                <a:gd name="T7" fmla="*/ 0 h 166"/>
                <a:gd name="T8" fmla="*/ 307 w 307"/>
                <a:gd name="T9" fmla="*/ 7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166">
                  <a:moveTo>
                    <a:pt x="307" y="74"/>
                  </a:moveTo>
                  <a:lnTo>
                    <a:pt x="24" y="166"/>
                  </a:lnTo>
                  <a:lnTo>
                    <a:pt x="0" y="91"/>
                  </a:lnTo>
                  <a:lnTo>
                    <a:pt x="282" y="0"/>
                  </a:lnTo>
                  <a:lnTo>
                    <a:pt x="307" y="74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114"/>
            <p:cNvSpPr/>
            <p:nvPr/>
          </p:nvSpPr>
          <p:spPr bwMode="auto">
            <a:xfrm>
              <a:off x="5437188" y="3370263"/>
              <a:ext cx="401638" cy="185738"/>
            </a:xfrm>
            <a:custGeom>
              <a:avLst/>
              <a:gdLst>
                <a:gd name="T0" fmla="*/ 253 w 253"/>
                <a:gd name="T1" fmla="*/ 40 h 117"/>
                <a:gd name="T2" fmla="*/ 241 w 253"/>
                <a:gd name="T3" fmla="*/ 0 h 117"/>
                <a:gd name="T4" fmla="*/ 0 w 253"/>
                <a:gd name="T5" fmla="*/ 78 h 117"/>
                <a:gd name="T6" fmla="*/ 13 w 253"/>
                <a:gd name="T7" fmla="*/ 117 h 117"/>
                <a:gd name="T8" fmla="*/ 253 w 253"/>
                <a:gd name="T9" fmla="*/ 4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117">
                  <a:moveTo>
                    <a:pt x="253" y="40"/>
                  </a:moveTo>
                  <a:lnTo>
                    <a:pt x="241" y="0"/>
                  </a:lnTo>
                  <a:lnTo>
                    <a:pt x="0" y="78"/>
                  </a:lnTo>
                  <a:lnTo>
                    <a:pt x="13" y="117"/>
                  </a:lnTo>
                  <a:lnTo>
                    <a:pt x="253" y="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115"/>
            <p:cNvSpPr/>
            <p:nvPr/>
          </p:nvSpPr>
          <p:spPr bwMode="auto">
            <a:xfrm>
              <a:off x="5429250" y="3616325"/>
              <a:ext cx="122238" cy="76200"/>
            </a:xfrm>
            <a:custGeom>
              <a:avLst/>
              <a:gdLst>
                <a:gd name="T0" fmla="*/ 77 w 77"/>
                <a:gd name="T1" fmla="*/ 26 h 48"/>
                <a:gd name="T2" fmla="*/ 9 w 77"/>
                <a:gd name="T3" fmla="*/ 48 h 48"/>
                <a:gd name="T4" fmla="*/ 0 w 77"/>
                <a:gd name="T5" fmla="*/ 22 h 48"/>
                <a:gd name="T6" fmla="*/ 68 w 77"/>
                <a:gd name="T7" fmla="*/ 0 h 48"/>
                <a:gd name="T8" fmla="*/ 77 w 77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8">
                  <a:moveTo>
                    <a:pt x="77" y="26"/>
                  </a:moveTo>
                  <a:lnTo>
                    <a:pt x="9" y="48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116"/>
            <p:cNvSpPr/>
            <p:nvPr/>
          </p:nvSpPr>
          <p:spPr bwMode="auto">
            <a:xfrm>
              <a:off x="5599113" y="3562350"/>
              <a:ext cx="122238" cy="76200"/>
            </a:xfrm>
            <a:custGeom>
              <a:avLst/>
              <a:gdLst>
                <a:gd name="T0" fmla="*/ 77 w 77"/>
                <a:gd name="T1" fmla="*/ 26 h 48"/>
                <a:gd name="T2" fmla="*/ 9 w 77"/>
                <a:gd name="T3" fmla="*/ 48 h 48"/>
                <a:gd name="T4" fmla="*/ 0 w 77"/>
                <a:gd name="T5" fmla="*/ 22 h 48"/>
                <a:gd name="T6" fmla="*/ 69 w 77"/>
                <a:gd name="T7" fmla="*/ 0 h 48"/>
                <a:gd name="T8" fmla="*/ 77 w 77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8">
                  <a:moveTo>
                    <a:pt x="77" y="26"/>
                  </a:moveTo>
                  <a:lnTo>
                    <a:pt x="9" y="48"/>
                  </a:lnTo>
                  <a:lnTo>
                    <a:pt x="0" y="22"/>
                  </a:lnTo>
                  <a:lnTo>
                    <a:pt x="69" y="0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117"/>
            <p:cNvSpPr/>
            <p:nvPr/>
          </p:nvSpPr>
          <p:spPr bwMode="auto">
            <a:xfrm>
              <a:off x="5770563" y="3506788"/>
              <a:ext cx="120650" cy="76200"/>
            </a:xfrm>
            <a:custGeom>
              <a:avLst/>
              <a:gdLst>
                <a:gd name="T0" fmla="*/ 76 w 76"/>
                <a:gd name="T1" fmla="*/ 26 h 48"/>
                <a:gd name="T2" fmla="*/ 8 w 76"/>
                <a:gd name="T3" fmla="*/ 48 h 48"/>
                <a:gd name="T4" fmla="*/ 0 w 76"/>
                <a:gd name="T5" fmla="*/ 22 h 48"/>
                <a:gd name="T6" fmla="*/ 68 w 76"/>
                <a:gd name="T7" fmla="*/ 0 h 48"/>
                <a:gd name="T8" fmla="*/ 76 w 76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8">
                  <a:moveTo>
                    <a:pt x="76" y="26"/>
                  </a:moveTo>
                  <a:lnTo>
                    <a:pt x="8" y="48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76" y="2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118"/>
            <p:cNvSpPr/>
            <p:nvPr/>
          </p:nvSpPr>
          <p:spPr bwMode="auto">
            <a:xfrm>
              <a:off x="5470525" y="3741738"/>
              <a:ext cx="127000" cy="90488"/>
            </a:xfrm>
            <a:custGeom>
              <a:avLst/>
              <a:gdLst>
                <a:gd name="T0" fmla="*/ 80 w 80"/>
                <a:gd name="T1" fmla="*/ 36 h 57"/>
                <a:gd name="T2" fmla="*/ 11 w 80"/>
                <a:gd name="T3" fmla="*/ 57 h 57"/>
                <a:gd name="T4" fmla="*/ 0 w 80"/>
                <a:gd name="T5" fmla="*/ 22 h 57"/>
                <a:gd name="T6" fmla="*/ 68 w 80"/>
                <a:gd name="T7" fmla="*/ 0 h 57"/>
                <a:gd name="T8" fmla="*/ 80 w 80"/>
                <a:gd name="T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7">
                  <a:moveTo>
                    <a:pt x="80" y="36"/>
                  </a:moveTo>
                  <a:lnTo>
                    <a:pt x="11" y="57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80" y="36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119"/>
            <p:cNvSpPr/>
            <p:nvPr/>
          </p:nvSpPr>
          <p:spPr bwMode="auto">
            <a:xfrm>
              <a:off x="5640388" y="3687763"/>
              <a:ext cx="125413" cy="90488"/>
            </a:xfrm>
            <a:custGeom>
              <a:avLst/>
              <a:gdLst>
                <a:gd name="T0" fmla="*/ 79 w 79"/>
                <a:gd name="T1" fmla="*/ 35 h 57"/>
                <a:gd name="T2" fmla="*/ 12 w 79"/>
                <a:gd name="T3" fmla="*/ 57 h 57"/>
                <a:gd name="T4" fmla="*/ 0 w 79"/>
                <a:gd name="T5" fmla="*/ 22 h 57"/>
                <a:gd name="T6" fmla="*/ 68 w 79"/>
                <a:gd name="T7" fmla="*/ 0 h 57"/>
                <a:gd name="T8" fmla="*/ 79 w 79"/>
                <a:gd name="T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7">
                  <a:moveTo>
                    <a:pt x="79" y="35"/>
                  </a:moveTo>
                  <a:lnTo>
                    <a:pt x="12" y="57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79" y="35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120"/>
            <p:cNvSpPr/>
            <p:nvPr/>
          </p:nvSpPr>
          <p:spPr bwMode="auto">
            <a:xfrm>
              <a:off x="5808663" y="3630613"/>
              <a:ext cx="128588" cy="92075"/>
            </a:xfrm>
            <a:custGeom>
              <a:avLst/>
              <a:gdLst>
                <a:gd name="T0" fmla="*/ 81 w 81"/>
                <a:gd name="T1" fmla="*/ 36 h 58"/>
                <a:gd name="T2" fmla="*/ 12 w 81"/>
                <a:gd name="T3" fmla="*/ 58 h 58"/>
                <a:gd name="T4" fmla="*/ 0 w 81"/>
                <a:gd name="T5" fmla="*/ 23 h 58"/>
                <a:gd name="T6" fmla="*/ 70 w 81"/>
                <a:gd name="T7" fmla="*/ 0 h 58"/>
                <a:gd name="T8" fmla="*/ 81 w 81"/>
                <a:gd name="T9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8">
                  <a:moveTo>
                    <a:pt x="81" y="36"/>
                  </a:moveTo>
                  <a:lnTo>
                    <a:pt x="12" y="58"/>
                  </a:lnTo>
                  <a:lnTo>
                    <a:pt x="0" y="23"/>
                  </a:lnTo>
                  <a:lnTo>
                    <a:pt x="70" y="0"/>
                  </a:lnTo>
                  <a:lnTo>
                    <a:pt x="81" y="3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121"/>
            <p:cNvSpPr/>
            <p:nvPr/>
          </p:nvSpPr>
          <p:spPr bwMode="auto">
            <a:xfrm>
              <a:off x="5502275" y="3843338"/>
              <a:ext cx="127000" cy="92075"/>
            </a:xfrm>
            <a:custGeom>
              <a:avLst/>
              <a:gdLst>
                <a:gd name="T0" fmla="*/ 80 w 80"/>
                <a:gd name="T1" fmla="*/ 35 h 58"/>
                <a:gd name="T2" fmla="*/ 12 w 80"/>
                <a:gd name="T3" fmla="*/ 58 h 58"/>
                <a:gd name="T4" fmla="*/ 0 w 80"/>
                <a:gd name="T5" fmla="*/ 21 h 58"/>
                <a:gd name="T6" fmla="*/ 69 w 80"/>
                <a:gd name="T7" fmla="*/ 0 h 58"/>
                <a:gd name="T8" fmla="*/ 80 w 80"/>
                <a:gd name="T9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80" y="35"/>
                  </a:moveTo>
                  <a:lnTo>
                    <a:pt x="12" y="58"/>
                  </a:lnTo>
                  <a:lnTo>
                    <a:pt x="0" y="21"/>
                  </a:lnTo>
                  <a:lnTo>
                    <a:pt x="69" y="0"/>
                  </a:lnTo>
                  <a:lnTo>
                    <a:pt x="80" y="35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122"/>
            <p:cNvSpPr/>
            <p:nvPr/>
          </p:nvSpPr>
          <p:spPr bwMode="auto">
            <a:xfrm>
              <a:off x="5673725" y="3787775"/>
              <a:ext cx="127000" cy="90488"/>
            </a:xfrm>
            <a:custGeom>
              <a:avLst/>
              <a:gdLst>
                <a:gd name="T0" fmla="*/ 80 w 80"/>
                <a:gd name="T1" fmla="*/ 35 h 57"/>
                <a:gd name="T2" fmla="*/ 10 w 80"/>
                <a:gd name="T3" fmla="*/ 57 h 57"/>
                <a:gd name="T4" fmla="*/ 0 w 80"/>
                <a:gd name="T5" fmla="*/ 22 h 57"/>
                <a:gd name="T6" fmla="*/ 68 w 80"/>
                <a:gd name="T7" fmla="*/ 0 h 57"/>
                <a:gd name="T8" fmla="*/ 80 w 80"/>
                <a:gd name="T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7">
                  <a:moveTo>
                    <a:pt x="80" y="35"/>
                  </a:moveTo>
                  <a:lnTo>
                    <a:pt x="10" y="57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80" y="35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123"/>
            <p:cNvSpPr/>
            <p:nvPr/>
          </p:nvSpPr>
          <p:spPr bwMode="auto">
            <a:xfrm>
              <a:off x="5843588" y="3732213"/>
              <a:ext cx="125413" cy="90488"/>
            </a:xfrm>
            <a:custGeom>
              <a:avLst/>
              <a:gdLst>
                <a:gd name="T0" fmla="*/ 79 w 79"/>
                <a:gd name="T1" fmla="*/ 36 h 57"/>
                <a:gd name="T2" fmla="*/ 11 w 79"/>
                <a:gd name="T3" fmla="*/ 57 h 57"/>
                <a:gd name="T4" fmla="*/ 0 w 79"/>
                <a:gd name="T5" fmla="*/ 22 h 57"/>
                <a:gd name="T6" fmla="*/ 68 w 79"/>
                <a:gd name="T7" fmla="*/ 0 h 57"/>
                <a:gd name="T8" fmla="*/ 79 w 79"/>
                <a:gd name="T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7">
                  <a:moveTo>
                    <a:pt x="79" y="36"/>
                  </a:moveTo>
                  <a:lnTo>
                    <a:pt x="11" y="57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79" y="3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124"/>
            <p:cNvSpPr/>
            <p:nvPr/>
          </p:nvSpPr>
          <p:spPr bwMode="auto">
            <a:xfrm>
              <a:off x="5535613" y="3943350"/>
              <a:ext cx="127000" cy="92075"/>
            </a:xfrm>
            <a:custGeom>
              <a:avLst/>
              <a:gdLst>
                <a:gd name="T0" fmla="*/ 80 w 80"/>
                <a:gd name="T1" fmla="*/ 36 h 58"/>
                <a:gd name="T2" fmla="*/ 12 w 80"/>
                <a:gd name="T3" fmla="*/ 58 h 58"/>
                <a:gd name="T4" fmla="*/ 0 w 80"/>
                <a:gd name="T5" fmla="*/ 23 h 58"/>
                <a:gd name="T6" fmla="*/ 68 w 80"/>
                <a:gd name="T7" fmla="*/ 0 h 58"/>
                <a:gd name="T8" fmla="*/ 80 w 80"/>
                <a:gd name="T9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80" y="36"/>
                  </a:moveTo>
                  <a:lnTo>
                    <a:pt x="12" y="58"/>
                  </a:lnTo>
                  <a:lnTo>
                    <a:pt x="0" y="23"/>
                  </a:lnTo>
                  <a:lnTo>
                    <a:pt x="68" y="0"/>
                  </a:lnTo>
                  <a:lnTo>
                    <a:pt x="80" y="36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125"/>
            <p:cNvSpPr/>
            <p:nvPr/>
          </p:nvSpPr>
          <p:spPr bwMode="auto">
            <a:xfrm>
              <a:off x="5705475" y="3887788"/>
              <a:ext cx="127000" cy="92075"/>
            </a:xfrm>
            <a:custGeom>
              <a:avLst/>
              <a:gdLst>
                <a:gd name="T0" fmla="*/ 80 w 80"/>
                <a:gd name="T1" fmla="*/ 35 h 58"/>
                <a:gd name="T2" fmla="*/ 12 w 80"/>
                <a:gd name="T3" fmla="*/ 58 h 58"/>
                <a:gd name="T4" fmla="*/ 0 w 80"/>
                <a:gd name="T5" fmla="*/ 23 h 58"/>
                <a:gd name="T6" fmla="*/ 68 w 80"/>
                <a:gd name="T7" fmla="*/ 0 h 58"/>
                <a:gd name="T8" fmla="*/ 80 w 80"/>
                <a:gd name="T9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80" y="35"/>
                  </a:moveTo>
                  <a:lnTo>
                    <a:pt x="12" y="58"/>
                  </a:lnTo>
                  <a:lnTo>
                    <a:pt x="0" y="23"/>
                  </a:lnTo>
                  <a:lnTo>
                    <a:pt x="68" y="0"/>
                  </a:lnTo>
                  <a:lnTo>
                    <a:pt x="80" y="35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126"/>
            <p:cNvSpPr/>
            <p:nvPr/>
          </p:nvSpPr>
          <p:spPr bwMode="auto">
            <a:xfrm>
              <a:off x="5876925" y="3833813"/>
              <a:ext cx="125413" cy="92075"/>
            </a:xfrm>
            <a:custGeom>
              <a:avLst/>
              <a:gdLst>
                <a:gd name="T0" fmla="*/ 79 w 79"/>
                <a:gd name="T1" fmla="*/ 35 h 58"/>
                <a:gd name="T2" fmla="*/ 10 w 79"/>
                <a:gd name="T3" fmla="*/ 58 h 58"/>
                <a:gd name="T4" fmla="*/ 0 w 79"/>
                <a:gd name="T5" fmla="*/ 21 h 58"/>
                <a:gd name="T6" fmla="*/ 68 w 79"/>
                <a:gd name="T7" fmla="*/ 0 h 58"/>
                <a:gd name="T8" fmla="*/ 79 w 79"/>
                <a:gd name="T9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8">
                  <a:moveTo>
                    <a:pt x="79" y="35"/>
                  </a:moveTo>
                  <a:lnTo>
                    <a:pt x="10" y="58"/>
                  </a:lnTo>
                  <a:lnTo>
                    <a:pt x="0" y="21"/>
                  </a:lnTo>
                  <a:lnTo>
                    <a:pt x="68" y="0"/>
                  </a:lnTo>
                  <a:lnTo>
                    <a:pt x="79" y="35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127"/>
            <p:cNvSpPr/>
            <p:nvPr/>
          </p:nvSpPr>
          <p:spPr bwMode="auto">
            <a:xfrm>
              <a:off x="6218238" y="3122613"/>
              <a:ext cx="549275" cy="496888"/>
            </a:xfrm>
            <a:custGeom>
              <a:avLst/>
              <a:gdLst>
                <a:gd name="T0" fmla="*/ 117 w 346"/>
                <a:gd name="T1" fmla="*/ 0 h 313"/>
                <a:gd name="T2" fmla="*/ 0 w 346"/>
                <a:gd name="T3" fmla="*/ 228 h 313"/>
                <a:gd name="T4" fmla="*/ 167 w 346"/>
                <a:gd name="T5" fmla="*/ 313 h 313"/>
                <a:gd name="T6" fmla="*/ 198 w 346"/>
                <a:gd name="T7" fmla="*/ 251 h 313"/>
                <a:gd name="T8" fmla="*/ 260 w 346"/>
                <a:gd name="T9" fmla="*/ 284 h 313"/>
                <a:gd name="T10" fmla="*/ 346 w 346"/>
                <a:gd name="T11" fmla="*/ 117 h 313"/>
                <a:gd name="T12" fmla="*/ 117 w 346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313">
                  <a:moveTo>
                    <a:pt x="117" y="0"/>
                  </a:moveTo>
                  <a:lnTo>
                    <a:pt x="0" y="228"/>
                  </a:lnTo>
                  <a:lnTo>
                    <a:pt x="167" y="313"/>
                  </a:lnTo>
                  <a:lnTo>
                    <a:pt x="198" y="251"/>
                  </a:lnTo>
                  <a:lnTo>
                    <a:pt x="260" y="284"/>
                  </a:lnTo>
                  <a:lnTo>
                    <a:pt x="346" y="117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128"/>
            <p:cNvSpPr/>
            <p:nvPr/>
          </p:nvSpPr>
          <p:spPr bwMode="auto">
            <a:xfrm>
              <a:off x="6483350" y="3521075"/>
              <a:ext cx="147638" cy="98425"/>
            </a:xfrm>
            <a:custGeom>
              <a:avLst/>
              <a:gdLst>
                <a:gd name="T0" fmla="*/ 0 w 93"/>
                <a:gd name="T1" fmla="*/ 62 h 62"/>
                <a:gd name="T2" fmla="*/ 93 w 93"/>
                <a:gd name="T3" fmla="*/ 33 h 62"/>
                <a:gd name="T4" fmla="*/ 31 w 93"/>
                <a:gd name="T5" fmla="*/ 0 h 62"/>
                <a:gd name="T6" fmla="*/ 0 w 93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62">
                  <a:moveTo>
                    <a:pt x="0" y="62"/>
                  </a:moveTo>
                  <a:lnTo>
                    <a:pt x="93" y="33"/>
                  </a:lnTo>
                  <a:lnTo>
                    <a:pt x="31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129"/>
            <p:cNvSpPr/>
            <p:nvPr/>
          </p:nvSpPr>
          <p:spPr bwMode="auto">
            <a:xfrm>
              <a:off x="6369050" y="3190875"/>
              <a:ext cx="88900" cy="46038"/>
            </a:xfrm>
            <a:custGeom>
              <a:avLst/>
              <a:gdLst>
                <a:gd name="T0" fmla="*/ 0 w 56"/>
                <a:gd name="T1" fmla="*/ 0 h 29"/>
                <a:gd name="T2" fmla="*/ 56 w 56"/>
                <a:gd name="T3" fmla="*/ 29 h 29"/>
                <a:gd name="T4" fmla="*/ 0 w 56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9">
                  <a:moveTo>
                    <a:pt x="0" y="0"/>
                  </a:moveTo>
                  <a:lnTo>
                    <a:pt x="56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Line 130"/>
            <p:cNvSpPr>
              <a:spLocks noChangeShapeType="1"/>
            </p:cNvSpPr>
            <p:nvPr/>
          </p:nvSpPr>
          <p:spPr bwMode="auto">
            <a:xfrm>
              <a:off x="6369050" y="3190875"/>
              <a:ext cx="88900" cy="46038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131"/>
            <p:cNvSpPr/>
            <p:nvPr/>
          </p:nvSpPr>
          <p:spPr bwMode="auto">
            <a:xfrm>
              <a:off x="6529388" y="3273425"/>
              <a:ext cx="203200" cy="104775"/>
            </a:xfrm>
            <a:custGeom>
              <a:avLst/>
              <a:gdLst>
                <a:gd name="T0" fmla="*/ 0 w 128"/>
                <a:gd name="T1" fmla="*/ 0 h 66"/>
                <a:gd name="T2" fmla="*/ 128 w 128"/>
                <a:gd name="T3" fmla="*/ 66 h 66"/>
                <a:gd name="T4" fmla="*/ 0 w 128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" h="66">
                  <a:moveTo>
                    <a:pt x="0" y="0"/>
                  </a:moveTo>
                  <a:lnTo>
                    <a:pt x="128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Line 132"/>
            <p:cNvSpPr>
              <a:spLocks noChangeShapeType="1"/>
            </p:cNvSpPr>
            <p:nvPr/>
          </p:nvSpPr>
          <p:spPr bwMode="auto">
            <a:xfrm>
              <a:off x="6529388" y="3273425"/>
              <a:ext cx="203200" cy="104775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133"/>
            <p:cNvSpPr/>
            <p:nvPr/>
          </p:nvSpPr>
          <p:spPr bwMode="auto">
            <a:xfrm>
              <a:off x="6022975" y="2373313"/>
              <a:ext cx="581025" cy="581025"/>
            </a:xfrm>
            <a:custGeom>
              <a:avLst/>
              <a:gdLst>
                <a:gd name="T0" fmla="*/ 285 w 312"/>
                <a:gd name="T1" fmla="*/ 106 h 312"/>
                <a:gd name="T2" fmla="*/ 206 w 312"/>
                <a:gd name="T3" fmla="*/ 284 h 312"/>
                <a:gd name="T4" fmla="*/ 28 w 312"/>
                <a:gd name="T5" fmla="*/ 206 h 312"/>
                <a:gd name="T6" fmla="*/ 107 w 312"/>
                <a:gd name="T7" fmla="*/ 27 h 312"/>
                <a:gd name="T8" fmla="*/ 285 w 312"/>
                <a:gd name="T9" fmla="*/ 10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12">
                  <a:moveTo>
                    <a:pt x="285" y="106"/>
                  </a:moveTo>
                  <a:cubicBezTo>
                    <a:pt x="312" y="177"/>
                    <a:pt x="277" y="257"/>
                    <a:pt x="206" y="284"/>
                  </a:cubicBezTo>
                  <a:cubicBezTo>
                    <a:pt x="135" y="312"/>
                    <a:pt x="55" y="277"/>
                    <a:pt x="28" y="206"/>
                  </a:cubicBezTo>
                  <a:cubicBezTo>
                    <a:pt x="0" y="135"/>
                    <a:pt x="36" y="55"/>
                    <a:pt x="107" y="27"/>
                  </a:cubicBezTo>
                  <a:cubicBezTo>
                    <a:pt x="177" y="0"/>
                    <a:pt x="257" y="35"/>
                    <a:pt x="285" y="106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134"/>
            <p:cNvSpPr/>
            <p:nvPr/>
          </p:nvSpPr>
          <p:spPr bwMode="auto">
            <a:xfrm>
              <a:off x="6602413" y="2295525"/>
              <a:ext cx="550863" cy="279400"/>
            </a:xfrm>
            <a:custGeom>
              <a:avLst/>
              <a:gdLst>
                <a:gd name="T0" fmla="*/ 0 w 296"/>
                <a:gd name="T1" fmla="*/ 121 h 150"/>
                <a:gd name="T2" fmla="*/ 235 w 296"/>
                <a:gd name="T3" fmla="*/ 5 h 150"/>
                <a:gd name="T4" fmla="*/ 269 w 296"/>
                <a:gd name="T5" fmla="*/ 5 h 150"/>
                <a:gd name="T6" fmla="*/ 269 w 296"/>
                <a:gd name="T7" fmla="*/ 5 h 150"/>
                <a:gd name="T8" fmla="*/ 288 w 296"/>
                <a:gd name="T9" fmla="*/ 55 h 150"/>
                <a:gd name="T10" fmla="*/ 288 w 296"/>
                <a:gd name="T11" fmla="*/ 55 h 150"/>
                <a:gd name="T12" fmla="*/ 263 w 296"/>
                <a:gd name="T13" fmla="*/ 78 h 150"/>
                <a:gd name="T14" fmla="*/ 11 w 296"/>
                <a:gd name="T15" fmla="*/ 150 h 150"/>
                <a:gd name="T16" fmla="*/ 0 w 296"/>
                <a:gd name="T17" fmla="*/ 12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150">
                  <a:moveTo>
                    <a:pt x="0" y="121"/>
                  </a:moveTo>
                  <a:cubicBezTo>
                    <a:pt x="235" y="5"/>
                    <a:pt x="235" y="5"/>
                    <a:pt x="235" y="5"/>
                  </a:cubicBezTo>
                  <a:cubicBezTo>
                    <a:pt x="246" y="0"/>
                    <a:pt x="258" y="0"/>
                    <a:pt x="269" y="5"/>
                  </a:cubicBezTo>
                  <a:cubicBezTo>
                    <a:pt x="269" y="5"/>
                    <a:pt x="269" y="5"/>
                    <a:pt x="269" y="5"/>
                  </a:cubicBezTo>
                  <a:cubicBezTo>
                    <a:pt x="288" y="14"/>
                    <a:pt x="296" y="36"/>
                    <a:pt x="288" y="55"/>
                  </a:cubicBezTo>
                  <a:cubicBezTo>
                    <a:pt x="288" y="55"/>
                    <a:pt x="288" y="55"/>
                    <a:pt x="288" y="55"/>
                  </a:cubicBezTo>
                  <a:cubicBezTo>
                    <a:pt x="284" y="66"/>
                    <a:pt x="275" y="74"/>
                    <a:pt x="263" y="78"/>
                  </a:cubicBezTo>
                  <a:cubicBezTo>
                    <a:pt x="11" y="150"/>
                    <a:pt x="11" y="150"/>
                    <a:pt x="11" y="150"/>
                  </a:cubicBezTo>
                  <a:lnTo>
                    <a:pt x="0" y="121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35"/>
            <p:cNvSpPr/>
            <p:nvPr/>
          </p:nvSpPr>
          <p:spPr bwMode="auto">
            <a:xfrm>
              <a:off x="6530975" y="2505075"/>
              <a:ext cx="98425" cy="111125"/>
            </a:xfrm>
            <a:custGeom>
              <a:avLst/>
              <a:gdLst>
                <a:gd name="T0" fmla="*/ 12 w 53"/>
                <a:gd name="T1" fmla="*/ 36 h 60"/>
                <a:gd name="T2" fmla="*/ 19 w 53"/>
                <a:gd name="T3" fmla="*/ 60 h 60"/>
                <a:gd name="T4" fmla="*/ 53 w 53"/>
                <a:gd name="T5" fmla="*/ 47 h 60"/>
                <a:gd name="T6" fmla="*/ 34 w 53"/>
                <a:gd name="T7" fmla="*/ 0 h 60"/>
                <a:gd name="T8" fmla="*/ 0 w 53"/>
                <a:gd name="T9" fmla="*/ 13 h 60"/>
                <a:gd name="T10" fmla="*/ 12 w 53"/>
                <a:gd name="T11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60">
                  <a:moveTo>
                    <a:pt x="12" y="36"/>
                  </a:moveTo>
                  <a:cubicBezTo>
                    <a:pt x="15" y="44"/>
                    <a:pt x="17" y="52"/>
                    <a:pt x="19" y="60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21"/>
                    <a:pt x="9" y="28"/>
                    <a:pt x="12" y="36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36"/>
            <p:cNvSpPr/>
            <p:nvPr/>
          </p:nvSpPr>
          <p:spPr bwMode="auto">
            <a:xfrm>
              <a:off x="6099175" y="2451100"/>
              <a:ext cx="430213" cy="427038"/>
            </a:xfrm>
            <a:custGeom>
              <a:avLst/>
              <a:gdLst>
                <a:gd name="T0" fmla="*/ 210 w 231"/>
                <a:gd name="T1" fmla="*/ 78 h 230"/>
                <a:gd name="T2" fmla="*/ 152 w 231"/>
                <a:gd name="T3" fmla="*/ 210 h 230"/>
                <a:gd name="T4" fmla="*/ 20 w 231"/>
                <a:gd name="T5" fmla="*/ 152 h 230"/>
                <a:gd name="T6" fmla="*/ 78 w 231"/>
                <a:gd name="T7" fmla="*/ 20 h 230"/>
                <a:gd name="T8" fmla="*/ 210 w 231"/>
                <a:gd name="T9" fmla="*/ 7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30">
                  <a:moveTo>
                    <a:pt x="210" y="78"/>
                  </a:moveTo>
                  <a:cubicBezTo>
                    <a:pt x="231" y="131"/>
                    <a:pt x="205" y="190"/>
                    <a:pt x="152" y="210"/>
                  </a:cubicBezTo>
                  <a:cubicBezTo>
                    <a:pt x="100" y="230"/>
                    <a:pt x="41" y="204"/>
                    <a:pt x="20" y="152"/>
                  </a:cubicBezTo>
                  <a:cubicBezTo>
                    <a:pt x="0" y="99"/>
                    <a:pt x="26" y="40"/>
                    <a:pt x="78" y="20"/>
                  </a:cubicBezTo>
                  <a:cubicBezTo>
                    <a:pt x="131" y="0"/>
                    <a:pt x="190" y="26"/>
                    <a:pt x="210" y="78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37"/>
            <p:cNvSpPr/>
            <p:nvPr/>
          </p:nvSpPr>
          <p:spPr bwMode="auto">
            <a:xfrm>
              <a:off x="6162675" y="2465388"/>
              <a:ext cx="331788" cy="336550"/>
            </a:xfrm>
            <a:custGeom>
              <a:avLst/>
              <a:gdLst>
                <a:gd name="T0" fmla="*/ 130 w 178"/>
                <a:gd name="T1" fmla="*/ 162 h 181"/>
                <a:gd name="T2" fmla="*/ 173 w 178"/>
                <a:gd name="T3" fmla="*/ 128 h 181"/>
                <a:gd name="T4" fmla="*/ 169 w 178"/>
                <a:gd name="T5" fmla="*/ 73 h 181"/>
                <a:gd name="T6" fmla="*/ 47 w 178"/>
                <a:gd name="T7" fmla="*/ 19 h 181"/>
                <a:gd name="T8" fmla="*/ 4 w 178"/>
                <a:gd name="T9" fmla="*/ 53 h 181"/>
                <a:gd name="T10" fmla="*/ 8 w 178"/>
                <a:gd name="T11" fmla="*/ 108 h 181"/>
                <a:gd name="T12" fmla="*/ 130 w 178"/>
                <a:gd name="T13" fmla="*/ 1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81">
                  <a:moveTo>
                    <a:pt x="130" y="162"/>
                  </a:moveTo>
                  <a:cubicBezTo>
                    <a:pt x="148" y="155"/>
                    <a:pt x="163" y="143"/>
                    <a:pt x="173" y="128"/>
                  </a:cubicBezTo>
                  <a:cubicBezTo>
                    <a:pt x="178" y="109"/>
                    <a:pt x="176" y="90"/>
                    <a:pt x="169" y="73"/>
                  </a:cubicBezTo>
                  <a:cubicBezTo>
                    <a:pt x="151" y="24"/>
                    <a:pt x="96" y="0"/>
                    <a:pt x="47" y="19"/>
                  </a:cubicBezTo>
                  <a:cubicBezTo>
                    <a:pt x="30" y="26"/>
                    <a:pt x="15" y="37"/>
                    <a:pt x="4" y="53"/>
                  </a:cubicBezTo>
                  <a:cubicBezTo>
                    <a:pt x="0" y="71"/>
                    <a:pt x="1" y="90"/>
                    <a:pt x="8" y="108"/>
                  </a:cubicBezTo>
                  <a:cubicBezTo>
                    <a:pt x="27" y="157"/>
                    <a:pt x="81" y="181"/>
                    <a:pt x="130" y="1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38"/>
            <p:cNvSpPr/>
            <p:nvPr/>
          </p:nvSpPr>
          <p:spPr bwMode="auto">
            <a:xfrm>
              <a:off x="7038975" y="2305050"/>
              <a:ext cx="52388" cy="136525"/>
            </a:xfrm>
            <a:custGeom>
              <a:avLst/>
              <a:gdLst>
                <a:gd name="T0" fmla="*/ 33 w 33"/>
                <a:gd name="T1" fmla="*/ 86 h 86"/>
                <a:gd name="T2" fmla="*/ 0 w 33"/>
                <a:gd name="T3" fmla="*/ 0 h 86"/>
                <a:gd name="T4" fmla="*/ 33 w 33"/>
                <a:gd name="T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86">
                  <a:moveTo>
                    <a:pt x="33" y="86"/>
                  </a:moveTo>
                  <a:lnTo>
                    <a:pt x="0" y="0"/>
                  </a:lnTo>
                  <a:lnTo>
                    <a:pt x="33" y="86"/>
                  </a:lnTo>
                  <a:close/>
                </a:path>
              </a:pathLst>
            </a:custGeom>
            <a:solidFill>
              <a:srgbClr val="8F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Line 139"/>
            <p:cNvSpPr>
              <a:spLocks noChangeShapeType="1"/>
            </p:cNvSpPr>
            <p:nvPr/>
          </p:nvSpPr>
          <p:spPr bwMode="auto">
            <a:xfrm flipH="1" flipV="1">
              <a:off x="7038975" y="2305050"/>
              <a:ext cx="52388" cy="136525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40"/>
            <p:cNvSpPr/>
            <p:nvPr/>
          </p:nvSpPr>
          <p:spPr bwMode="auto">
            <a:xfrm>
              <a:off x="5437188" y="2524125"/>
              <a:ext cx="392113" cy="233363"/>
            </a:xfrm>
            <a:custGeom>
              <a:avLst/>
              <a:gdLst>
                <a:gd name="T0" fmla="*/ 180 w 211"/>
                <a:gd name="T1" fmla="*/ 38 h 125"/>
                <a:gd name="T2" fmla="*/ 55 w 211"/>
                <a:gd name="T3" fmla="*/ 5 h 125"/>
                <a:gd name="T4" fmla="*/ 11 w 211"/>
                <a:gd name="T5" fmla="*/ 31 h 125"/>
                <a:gd name="T6" fmla="*/ 0 w 211"/>
                <a:gd name="T7" fmla="*/ 75 h 125"/>
                <a:gd name="T8" fmla="*/ 194 w 211"/>
                <a:gd name="T9" fmla="*/ 125 h 125"/>
                <a:gd name="T10" fmla="*/ 206 w 211"/>
                <a:gd name="T11" fmla="*/ 82 h 125"/>
                <a:gd name="T12" fmla="*/ 180 w 211"/>
                <a:gd name="T13" fmla="*/ 3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125">
                  <a:moveTo>
                    <a:pt x="180" y="38"/>
                  </a:moveTo>
                  <a:cubicBezTo>
                    <a:pt x="55" y="5"/>
                    <a:pt x="55" y="5"/>
                    <a:pt x="55" y="5"/>
                  </a:cubicBezTo>
                  <a:cubicBezTo>
                    <a:pt x="36" y="0"/>
                    <a:pt x="16" y="12"/>
                    <a:pt x="11" y="3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11" y="62"/>
                    <a:pt x="199" y="43"/>
                    <a:pt x="180" y="38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41"/>
            <p:cNvSpPr/>
            <p:nvPr/>
          </p:nvSpPr>
          <p:spPr bwMode="auto">
            <a:xfrm>
              <a:off x="5616575" y="2281238"/>
              <a:ext cx="174625" cy="293688"/>
            </a:xfrm>
            <a:custGeom>
              <a:avLst/>
              <a:gdLst>
                <a:gd name="T0" fmla="*/ 82 w 94"/>
                <a:gd name="T1" fmla="*/ 69 h 158"/>
                <a:gd name="T2" fmla="*/ 89 w 94"/>
                <a:gd name="T3" fmla="*/ 56 h 158"/>
                <a:gd name="T4" fmla="*/ 59 w 94"/>
                <a:gd name="T5" fmla="*/ 6 h 158"/>
                <a:gd name="T6" fmla="*/ 10 w 94"/>
                <a:gd name="T7" fmla="*/ 35 h 158"/>
                <a:gd name="T8" fmla="*/ 9 w 94"/>
                <a:gd name="T9" fmla="*/ 39 h 158"/>
                <a:gd name="T10" fmla="*/ 9 w 94"/>
                <a:gd name="T11" fmla="*/ 40 h 158"/>
                <a:gd name="T12" fmla="*/ 0 w 94"/>
                <a:gd name="T13" fmla="*/ 147 h 158"/>
                <a:gd name="T14" fmla="*/ 21 w 94"/>
                <a:gd name="T15" fmla="*/ 152 h 158"/>
                <a:gd name="T16" fmla="*/ 21 w 94"/>
                <a:gd name="T17" fmla="*/ 152 h 158"/>
                <a:gd name="T18" fmla="*/ 42 w 94"/>
                <a:gd name="T19" fmla="*/ 158 h 158"/>
                <a:gd name="T20" fmla="*/ 82 w 94"/>
                <a:gd name="T21" fmla="*/ 6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158">
                  <a:moveTo>
                    <a:pt x="82" y="69"/>
                  </a:moveTo>
                  <a:cubicBezTo>
                    <a:pt x="85" y="65"/>
                    <a:pt x="87" y="61"/>
                    <a:pt x="89" y="56"/>
                  </a:cubicBezTo>
                  <a:cubicBezTo>
                    <a:pt x="94" y="34"/>
                    <a:pt x="81" y="12"/>
                    <a:pt x="59" y="6"/>
                  </a:cubicBezTo>
                  <a:cubicBezTo>
                    <a:pt x="38" y="0"/>
                    <a:pt x="15" y="14"/>
                    <a:pt x="10" y="35"/>
                  </a:cubicBezTo>
                  <a:cubicBezTo>
                    <a:pt x="9" y="36"/>
                    <a:pt x="9" y="38"/>
                    <a:pt x="9" y="39"/>
                  </a:cubicBezTo>
                  <a:cubicBezTo>
                    <a:pt x="9" y="39"/>
                    <a:pt x="9" y="40"/>
                    <a:pt x="9" y="40"/>
                  </a:cubicBezTo>
                  <a:cubicBezTo>
                    <a:pt x="4" y="72"/>
                    <a:pt x="25" y="132"/>
                    <a:pt x="0" y="147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42" y="158"/>
                    <a:pt x="42" y="158"/>
                    <a:pt x="42" y="158"/>
                  </a:cubicBezTo>
                  <a:cubicBezTo>
                    <a:pt x="29" y="135"/>
                    <a:pt x="67" y="98"/>
                    <a:pt x="82" y="69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42"/>
            <p:cNvSpPr/>
            <p:nvPr/>
          </p:nvSpPr>
          <p:spPr bwMode="auto">
            <a:xfrm>
              <a:off x="5446713" y="2670175"/>
              <a:ext cx="331788" cy="122238"/>
            </a:xfrm>
            <a:custGeom>
              <a:avLst/>
              <a:gdLst>
                <a:gd name="T0" fmla="*/ 203 w 209"/>
                <a:gd name="T1" fmla="*/ 77 h 77"/>
                <a:gd name="T2" fmla="*/ 0 w 209"/>
                <a:gd name="T3" fmla="*/ 25 h 77"/>
                <a:gd name="T4" fmla="*/ 7 w 209"/>
                <a:gd name="T5" fmla="*/ 0 h 77"/>
                <a:gd name="T6" fmla="*/ 209 w 209"/>
                <a:gd name="T7" fmla="*/ 52 h 77"/>
                <a:gd name="T8" fmla="*/ 203 w 209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7">
                  <a:moveTo>
                    <a:pt x="203" y="77"/>
                  </a:moveTo>
                  <a:lnTo>
                    <a:pt x="0" y="25"/>
                  </a:lnTo>
                  <a:lnTo>
                    <a:pt x="7" y="0"/>
                  </a:lnTo>
                  <a:lnTo>
                    <a:pt x="209" y="52"/>
                  </a:lnTo>
                  <a:lnTo>
                    <a:pt x="203" y="77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Line 143"/>
            <p:cNvSpPr>
              <a:spLocks noChangeShapeType="1"/>
            </p:cNvSpPr>
            <p:nvPr/>
          </p:nvSpPr>
          <p:spPr bwMode="auto">
            <a:xfrm>
              <a:off x="5448300" y="2619375"/>
              <a:ext cx="127000" cy="3175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1513" y="2209384"/>
            <a:ext cx="10848976" cy="558799"/>
          </a:xfrm>
        </p:spPr>
        <p:txBody>
          <a:bodyPr anchor="ctr">
            <a:normAutofit/>
          </a:bodyPr>
          <a:lstStyle>
            <a:lvl1pPr marL="0" marR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594644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901898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1513" y="1174344"/>
            <a:ext cx="10848976" cy="1010167"/>
          </a:xfrm>
        </p:spPr>
        <p:txBody>
          <a:bodyPr anchor="ctr">
            <a:normAutofit/>
          </a:bodyPr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174750" y="2070997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174750" y="2962933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  <a:endParaRPr lang="en-US" altLang="zh-CN" dirty="0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6857460" y="462852"/>
            <a:ext cx="5334540" cy="245451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/>
          <p:cNvSpPr/>
          <p:nvPr userDrawn="1"/>
        </p:nvSpPr>
        <p:spPr>
          <a:xfrm>
            <a:off x="6273129" y="1"/>
            <a:ext cx="5918871" cy="2704140"/>
          </a:xfrm>
          <a:custGeom>
            <a:avLst/>
            <a:gdLst>
              <a:gd name="connsiteX0" fmla="*/ 0 w 6570490"/>
              <a:gd name="connsiteY0" fmla="*/ 0 h 2798314"/>
              <a:gd name="connsiteX1" fmla="*/ 6570490 w 6570490"/>
              <a:gd name="connsiteY1" fmla="*/ 0 h 2798314"/>
              <a:gd name="connsiteX2" fmla="*/ 6570490 w 6570490"/>
              <a:gd name="connsiteY2" fmla="*/ 2798314 h 279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0490" h="2798314">
                <a:moveTo>
                  <a:pt x="0" y="0"/>
                </a:moveTo>
                <a:lnTo>
                  <a:pt x="6570490" y="0"/>
                </a:lnTo>
                <a:lnTo>
                  <a:pt x="6570490" y="27983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5863771" y="0"/>
            <a:ext cx="771417" cy="35494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7837714" y="0"/>
            <a:ext cx="3753817" cy="17272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10740571" y="1553029"/>
            <a:ext cx="1451429" cy="66782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 flipV="1">
            <a:off x="-2" y="4876799"/>
            <a:ext cx="3323771" cy="1981199"/>
            <a:chOff x="5167085" y="0"/>
            <a:chExt cx="7024915" cy="3018971"/>
          </a:xfrm>
          <a:solidFill>
            <a:schemeClr val="accent6">
              <a:lumMod val="60000"/>
              <a:lumOff val="40000"/>
            </a:schemeClr>
          </a:solidFill>
        </p:grpSpPr>
        <p:cxnSp>
          <p:nvCxnSpPr>
            <p:cNvPr id="19" name="直接连接符 18"/>
            <p:cNvCxnSpPr/>
            <p:nvPr/>
          </p:nvCxnSpPr>
          <p:spPr>
            <a:xfrm>
              <a:off x="6270171" y="478971"/>
              <a:ext cx="5921829" cy="2540000"/>
            </a:xfrm>
            <a:prstGeom prst="lin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/>
            <p:cNvSpPr/>
            <p:nvPr/>
          </p:nvSpPr>
          <p:spPr>
            <a:xfrm>
              <a:off x="5621510" y="1"/>
              <a:ext cx="6570490" cy="2798314"/>
            </a:xfrm>
            <a:custGeom>
              <a:avLst/>
              <a:gdLst>
                <a:gd name="connsiteX0" fmla="*/ 0 w 6570490"/>
                <a:gd name="connsiteY0" fmla="*/ 0 h 2798314"/>
                <a:gd name="connsiteX1" fmla="*/ 6570490 w 6570490"/>
                <a:gd name="connsiteY1" fmla="*/ 0 h 2798314"/>
                <a:gd name="connsiteX2" fmla="*/ 6570490 w 6570490"/>
                <a:gd name="connsiteY2" fmla="*/ 2798314 h 279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0490" h="2798314">
                  <a:moveTo>
                    <a:pt x="0" y="0"/>
                  </a:moveTo>
                  <a:lnTo>
                    <a:pt x="6570490" y="0"/>
                  </a:lnTo>
                  <a:lnTo>
                    <a:pt x="6570490" y="27983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167085" y="0"/>
              <a:ext cx="856344" cy="367304"/>
            </a:xfrm>
            <a:prstGeom prst="lin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289049" y="1130300"/>
            <a:ext cx="4127502" cy="14583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9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775449" y="1404362"/>
            <a:ext cx="351155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75449" y="1719996"/>
            <a:ext cx="351155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 rot="10800000">
            <a:off x="910771" y="2574749"/>
            <a:ext cx="8324850" cy="3923113"/>
            <a:chOff x="5275263" y="2190750"/>
            <a:chExt cx="6599238" cy="3109913"/>
          </a:xfrm>
        </p:grpSpPr>
        <p:sp>
          <p:nvSpPr>
            <p:cNvPr id="25" name="Freeform 5"/>
            <p:cNvSpPr/>
            <p:nvPr/>
          </p:nvSpPr>
          <p:spPr bwMode="auto">
            <a:xfrm>
              <a:off x="8628063" y="4195763"/>
              <a:ext cx="890588" cy="977900"/>
            </a:xfrm>
            <a:custGeom>
              <a:avLst/>
              <a:gdLst>
                <a:gd name="T0" fmla="*/ 244 w 479"/>
                <a:gd name="T1" fmla="*/ 12 h 525"/>
                <a:gd name="T2" fmla="*/ 33 w 479"/>
                <a:gd name="T3" fmla="*/ 121 h 525"/>
                <a:gd name="T4" fmla="*/ 12 w 479"/>
                <a:gd name="T5" fmla="*/ 186 h 525"/>
                <a:gd name="T6" fmla="*/ 15 w 479"/>
                <a:gd name="T7" fmla="*/ 191 h 525"/>
                <a:gd name="T8" fmla="*/ 32 w 479"/>
                <a:gd name="T9" fmla="*/ 225 h 525"/>
                <a:gd name="T10" fmla="*/ 150 w 479"/>
                <a:gd name="T11" fmla="*/ 453 h 525"/>
                <a:gd name="T12" fmla="*/ 167 w 479"/>
                <a:gd name="T13" fmla="*/ 487 h 525"/>
                <a:gd name="T14" fmla="*/ 170 w 479"/>
                <a:gd name="T15" fmla="*/ 492 h 525"/>
                <a:gd name="T16" fmla="*/ 235 w 479"/>
                <a:gd name="T17" fmla="*/ 513 h 525"/>
                <a:gd name="T18" fmla="*/ 446 w 479"/>
                <a:gd name="T19" fmla="*/ 404 h 525"/>
                <a:gd name="T20" fmla="*/ 467 w 479"/>
                <a:gd name="T21" fmla="*/ 339 h 525"/>
                <a:gd name="T22" fmla="*/ 464 w 479"/>
                <a:gd name="T23" fmla="*/ 334 h 525"/>
                <a:gd name="T24" fmla="*/ 447 w 479"/>
                <a:gd name="T25" fmla="*/ 300 h 525"/>
                <a:gd name="T26" fmla="*/ 329 w 479"/>
                <a:gd name="T27" fmla="*/ 72 h 525"/>
                <a:gd name="T28" fmla="*/ 312 w 479"/>
                <a:gd name="T29" fmla="*/ 38 h 525"/>
                <a:gd name="T30" fmla="*/ 309 w 479"/>
                <a:gd name="T31" fmla="*/ 33 h 525"/>
                <a:gd name="T32" fmla="*/ 244 w 479"/>
                <a:gd name="T33" fmla="*/ 12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9" h="525">
                  <a:moveTo>
                    <a:pt x="244" y="12"/>
                  </a:moveTo>
                  <a:cubicBezTo>
                    <a:pt x="33" y="121"/>
                    <a:pt x="33" y="121"/>
                    <a:pt x="33" y="121"/>
                  </a:cubicBezTo>
                  <a:cubicBezTo>
                    <a:pt x="9" y="133"/>
                    <a:pt x="0" y="162"/>
                    <a:pt x="12" y="186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150" y="453"/>
                    <a:pt x="150" y="453"/>
                    <a:pt x="150" y="453"/>
                  </a:cubicBezTo>
                  <a:cubicBezTo>
                    <a:pt x="167" y="487"/>
                    <a:pt x="167" y="487"/>
                    <a:pt x="167" y="487"/>
                  </a:cubicBezTo>
                  <a:cubicBezTo>
                    <a:pt x="170" y="492"/>
                    <a:pt x="170" y="492"/>
                    <a:pt x="170" y="492"/>
                  </a:cubicBezTo>
                  <a:cubicBezTo>
                    <a:pt x="182" y="516"/>
                    <a:pt x="211" y="525"/>
                    <a:pt x="235" y="513"/>
                  </a:cubicBezTo>
                  <a:cubicBezTo>
                    <a:pt x="446" y="404"/>
                    <a:pt x="446" y="404"/>
                    <a:pt x="446" y="404"/>
                  </a:cubicBezTo>
                  <a:cubicBezTo>
                    <a:pt x="470" y="392"/>
                    <a:pt x="479" y="363"/>
                    <a:pt x="467" y="339"/>
                  </a:cubicBezTo>
                  <a:cubicBezTo>
                    <a:pt x="464" y="334"/>
                    <a:pt x="464" y="334"/>
                    <a:pt x="464" y="334"/>
                  </a:cubicBezTo>
                  <a:cubicBezTo>
                    <a:pt x="447" y="300"/>
                    <a:pt x="447" y="300"/>
                    <a:pt x="447" y="300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09" y="33"/>
                    <a:pt x="309" y="33"/>
                    <a:pt x="309" y="33"/>
                  </a:cubicBezTo>
                  <a:cubicBezTo>
                    <a:pt x="297" y="10"/>
                    <a:pt x="268" y="0"/>
                    <a:pt x="24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8596313" y="4133850"/>
              <a:ext cx="922338" cy="1039813"/>
            </a:xfrm>
            <a:custGeom>
              <a:avLst/>
              <a:gdLst>
                <a:gd name="T0" fmla="*/ 244 w 496"/>
                <a:gd name="T1" fmla="*/ 12 h 558"/>
                <a:gd name="T2" fmla="*/ 33 w 496"/>
                <a:gd name="T3" fmla="*/ 121 h 558"/>
                <a:gd name="T4" fmla="*/ 12 w 496"/>
                <a:gd name="T5" fmla="*/ 186 h 558"/>
                <a:gd name="T6" fmla="*/ 187 w 496"/>
                <a:gd name="T7" fmla="*/ 525 h 558"/>
                <a:gd name="T8" fmla="*/ 252 w 496"/>
                <a:gd name="T9" fmla="*/ 546 h 558"/>
                <a:gd name="T10" fmla="*/ 463 w 496"/>
                <a:gd name="T11" fmla="*/ 437 h 558"/>
                <a:gd name="T12" fmla="*/ 484 w 496"/>
                <a:gd name="T13" fmla="*/ 372 h 558"/>
                <a:gd name="T14" fmla="*/ 309 w 496"/>
                <a:gd name="T15" fmla="*/ 33 h 558"/>
                <a:gd name="T16" fmla="*/ 244 w 496"/>
                <a:gd name="T17" fmla="*/ 1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6" h="558">
                  <a:moveTo>
                    <a:pt x="244" y="12"/>
                  </a:moveTo>
                  <a:cubicBezTo>
                    <a:pt x="33" y="121"/>
                    <a:pt x="33" y="121"/>
                    <a:pt x="33" y="121"/>
                  </a:cubicBezTo>
                  <a:cubicBezTo>
                    <a:pt x="9" y="133"/>
                    <a:pt x="0" y="162"/>
                    <a:pt x="12" y="186"/>
                  </a:cubicBezTo>
                  <a:cubicBezTo>
                    <a:pt x="187" y="525"/>
                    <a:pt x="187" y="525"/>
                    <a:pt x="187" y="525"/>
                  </a:cubicBezTo>
                  <a:cubicBezTo>
                    <a:pt x="199" y="549"/>
                    <a:pt x="228" y="558"/>
                    <a:pt x="252" y="546"/>
                  </a:cubicBezTo>
                  <a:cubicBezTo>
                    <a:pt x="463" y="437"/>
                    <a:pt x="463" y="437"/>
                    <a:pt x="463" y="437"/>
                  </a:cubicBezTo>
                  <a:cubicBezTo>
                    <a:pt x="487" y="425"/>
                    <a:pt x="496" y="396"/>
                    <a:pt x="484" y="372"/>
                  </a:cubicBezTo>
                  <a:cubicBezTo>
                    <a:pt x="309" y="33"/>
                    <a:pt x="309" y="33"/>
                    <a:pt x="309" y="33"/>
                  </a:cubicBezTo>
                  <a:cubicBezTo>
                    <a:pt x="297" y="9"/>
                    <a:pt x="268" y="0"/>
                    <a:pt x="244" y="12"/>
                  </a:cubicBezTo>
                  <a:close/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8655050" y="4265613"/>
              <a:ext cx="804863" cy="773113"/>
            </a:xfrm>
            <a:custGeom>
              <a:avLst/>
              <a:gdLst>
                <a:gd name="T0" fmla="*/ 507 w 507"/>
                <a:gd name="T1" fmla="*/ 308 h 487"/>
                <a:gd name="T2" fmla="*/ 159 w 507"/>
                <a:gd name="T3" fmla="*/ 487 h 487"/>
                <a:gd name="T4" fmla="*/ 0 w 507"/>
                <a:gd name="T5" fmla="*/ 180 h 487"/>
                <a:gd name="T6" fmla="*/ 348 w 507"/>
                <a:gd name="T7" fmla="*/ 0 h 487"/>
                <a:gd name="T8" fmla="*/ 507 w 507"/>
                <a:gd name="T9" fmla="*/ 308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87">
                  <a:moveTo>
                    <a:pt x="507" y="308"/>
                  </a:moveTo>
                  <a:lnTo>
                    <a:pt x="159" y="487"/>
                  </a:lnTo>
                  <a:lnTo>
                    <a:pt x="0" y="180"/>
                  </a:lnTo>
                  <a:lnTo>
                    <a:pt x="348" y="0"/>
                  </a:lnTo>
                  <a:lnTo>
                    <a:pt x="507" y="308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/>
          </p:nvSpPr>
          <p:spPr bwMode="auto">
            <a:xfrm>
              <a:off x="9169400" y="4929188"/>
              <a:ext cx="84138" cy="85725"/>
            </a:xfrm>
            <a:custGeom>
              <a:avLst/>
              <a:gdLst>
                <a:gd name="T0" fmla="*/ 5 w 45"/>
                <a:gd name="T1" fmla="*/ 32 h 46"/>
                <a:gd name="T2" fmla="*/ 14 w 45"/>
                <a:gd name="T3" fmla="*/ 5 h 46"/>
                <a:gd name="T4" fmla="*/ 40 w 45"/>
                <a:gd name="T5" fmla="*/ 14 h 46"/>
                <a:gd name="T6" fmla="*/ 32 w 45"/>
                <a:gd name="T7" fmla="*/ 41 h 46"/>
                <a:gd name="T8" fmla="*/ 5 w 45"/>
                <a:gd name="T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6">
                  <a:moveTo>
                    <a:pt x="5" y="32"/>
                  </a:moveTo>
                  <a:cubicBezTo>
                    <a:pt x="0" y="22"/>
                    <a:pt x="4" y="10"/>
                    <a:pt x="14" y="5"/>
                  </a:cubicBezTo>
                  <a:cubicBezTo>
                    <a:pt x="23" y="0"/>
                    <a:pt x="35" y="4"/>
                    <a:pt x="40" y="14"/>
                  </a:cubicBezTo>
                  <a:cubicBezTo>
                    <a:pt x="45" y="24"/>
                    <a:pt x="42" y="36"/>
                    <a:pt x="32" y="41"/>
                  </a:cubicBezTo>
                  <a:cubicBezTo>
                    <a:pt x="22" y="46"/>
                    <a:pt x="10" y="42"/>
                    <a:pt x="5" y="32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"/>
            <p:cNvSpPr/>
            <p:nvPr/>
          </p:nvSpPr>
          <p:spPr bwMode="auto">
            <a:xfrm>
              <a:off x="9012238" y="4225925"/>
              <a:ext cx="52388" cy="49213"/>
            </a:xfrm>
            <a:custGeom>
              <a:avLst/>
              <a:gdLst>
                <a:gd name="T0" fmla="*/ 3 w 28"/>
                <a:gd name="T1" fmla="*/ 19 h 27"/>
                <a:gd name="T2" fmla="*/ 9 w 28"/>
                <a:gd name="T3" fmla="*/ 3 h 27"/>
                <a:gd name="T4" fmla="*/ 25 w 28"/>
                <a:gd name="T5" fmla="*/ 8 h 27"/>
                <a:gd name="T6" fmla="*/ 19 w 28"/>
                <a:gd name="T7" fmla="*/ 24 h 27"/>
                <a:gd name="T8" fmla="*/ 3 w 28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3" y="19"/>
                  </a:moveTo>
                  <a:cubicBezTo>
                    <a:pt x="0" y="13"/>
                    <a:pt x="3" y="6"/>
                    <a:pt x="9" y="3"/>
                  </a:cubicBezTo>
                  <a:cubicBezTo>
                    <a:pt x="14" y="0"/>
                    <a:pt x="22" y="2"/>
                    <a:pt x="25" y="8"/>
                  </a:cubicBezTo>
                  <a:cubicBezTo>
                    <a:pt x="28" y="14"/>
                    <a:pt x="25" y="21"/>
                    <a:pt x="19" y="24"/>
                  </a:cubicBezTo>
                  <a:cubicBezTo>
                    <a:pt x="14" y="27"/>
                    <a:pt x="6" y="25"/>
                    <a:pt x="3" y="19"/>
                  </a:cubicBezTo>
                  <a:close/>
                </a:path>
              </a:pathLst>
            </a:custGeom>
            <a:solidFill>
              <a:srgbClr val="333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8770938" y="4259263"/>
              <a:ext cx="223838" cy="144463"/>
            </a:xfrm>
            <a:custGeom>
              <a:avLst/>
              <a:gdLst>
                <a:gd name="T0" fmla="*/ 110 w 120"/>
                <a:gd name="T1" fmla="*/ 30 h 78"/>
                <a:gd name="T2" fmla="*/ 23 w 120"/>
                <a:gd name="T3" fmla="*/ 75 h 78"/>
                <a:gd name="T4" fmla="*/ 3 w 120"/>
                <a:gd name="T5" fmla="*/ 68 h 78"/>
                <a:gd name="T6" fmla="*/ 3 w 120"/>
                <a:gd name="T7" fmla="*/ 68 h 78"/>
                <a:gd name="T8" fmla="*/ 10 w 120"/>
                <a:gd name="T9" fmla="*/ 48 h 78"/>
                <a:gd name="T10" fmla="*/ 96 w 120"/>
                <a:gd name="T11" fmla="*/ 4 h 78"/>
                <a:gd name="T12" fmla="*/ 116 w 120"/>
                <a:gd name="T13" fmla="*/ 10 h 78"/>
                <a:gd name="T14" fmla="*/ 116 w 120"/>
                <a:gd name="T15" fmla="*/ 10 h 78"/>
                <a:gd name="T16" fmla="*/ 110 w 120"/>
                <a:gd name="T17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8">
                  <a:moveTo>
                    <a:pt x="110" y="30"/>
                  </a:moveTo>
                  <a:cubicBezTo>
                    <a:pt x="23" y="75"/>
                    <a:pt x="23" y="75"/>
                    <a:pt x="23" y="75"/>
                  </a:cubicBezTo>
                  <a:cubicBezTo>
                    <a:pt x="16" y="78"/>
                    <a:pt x="7" y="75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0" y="61"/>
                    <a:pt x="2" y="52"/>
                    <a:pt x="10" y="4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4" y="0"/>
                    <a:pt x="112" y="3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20" y="17"/>
                    <a:pt x="117" y="26"/>
                    <a:pt x="110" y="30"/>
                  </a:cubicBezTo>
                  <a:close/>
                </a:path>
              </a:pathLst>
            </a:custGeom>
            <a:solidFill>
              <a:srgbClr val="333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 rot="19920000">
              <a:off x="8897938" y="4468813"/>
              <a:ext cx="365125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8F959E"/>
                  </a:solidFill>
                  <a:effectLst/>
                  <a:latin typeface="Times New Roman" panose="02020603050405020304" pitchFamily="18" charset="0"/>
                </a:rPr>
                <a:t>A+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32" name="Freeform 12"/>
            <p:cNvSpPr/>
            <p:nvPr/>
          </p:nvSpPr>
          <p:spPr bwMode="auto">
            <a:xfrm>
              <a:off x="9217025" y="4270375"/>
              <a:ext cx="63500" cy="76200"/>
            </a:xfrm>
            <a:custGeom>
              <a:avLst/>
              <a:gdLst>
                <a:gd name="T0" fmla="*/ 40 w 40"/>
                <a:gd name="T1" fmla="*/ 39 h 48"/>
                <a:gd name="T2" fmla="*/ 20 w 40"/>
                <a:gd name="T3" fmla="*/ 48 h 48"/>
                <a:gd name="T4" fmla="*/ 0 w 40"/>
                <a:gd name="T5" fmla="*/ 10 h 48"/>
                <a:gd name="T6" fmla="*/ 20 w 40"/>
                <a:gd name="T7" fmla="*/ 0 h 48"/>
                <a:gd name="T8" fmla="*/ 40 w 40"/>
                <a:gd name="T9" fmla="*/ 3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40" y="39"/>
                  </a:moveTo>
                  <a:lnTo>
                    <a:pt x="20" y="48"/>
                  </a:lnTo>
                  <a:lnTo>
                    <a:pt x="0" y="10"/>
                  </a:lnTo>
                  <a:lnTo>
                    <a:pt x="20" y="0"/>
                  </a:lnTo>
                  <a:lnTo>
                    <a:pt x="40" y="39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9267825" y="4368800"/>
              <a:ext cx="63500" cy="76200"/>
            </a:xfrm>
            <a:custGeom>
              <a:avLst/>
              <a:gdLst>
                <a:gd name="T0" fmla="*/ 40 w 40"/>
                <a:gd name="T1" fmla="*/ 38 h 48"/>
                <a:gd name="T2" fmla="*/ 20 w 40"/>
                <a:gd name="T3" fmla="*/ 48 h 48"/>
                <a:gd name="T4" fmla="*/ 0 w 40"/>
                <a:gd name="T5" fmla="*/ 9 h 48"/>
                <a:gd name="T6" fmla="*/ 20 w 40"/>
                <a:gd name="T7" fmla="*/ 0 h 48"/>
                <a:gd name="T8" fmla="*/ 40 w 40"/>
                <a:gd name="T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40" y="38"/>
                  </a:moveTo>
                  <a:lnTo>
                    <a:pt x="20" y="4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8805863" y="4905375"/>
              <a:ext cx="61913" cy="76200"/>
            </a:xfrm>
            <a:custGeom>
              <a:avLst/>
              <a:gdLst>
                <a:gd name="T0" fmla="*/ 39 w 39"/>
                <a:gd name="T1" fmla="*/ 37 h 48"/>
                <a:gd name="T2" fmla="*/ 20 w 39"/>
                <a:gd name="T3" fmla="*/ 48 h 48"/>
                <a:gd name="T4" fmla="*/ 0 w 39"/>
                <a:gd name="T5" fmla="*/ 9 h 48"/>
                <a:gd name="T6" fmla="*/ 20 w 39"/>
                <a:gd name="T7" fmla="*/ 0 h 48"/>
                <a:gd name="T8" fmla="*/ 39 w 39"/>
                <a:gd name="T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8">
                  <a:moveTo>
                    <a:pt x="39" y="37"/>
                  </a:moveTo>
                  <a:lnTo>
                    <a:pt x="20" y="4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9" y="37"/>
                  </a:lnTo>
                  <a:close/>
                </a:path>
              </a:pathLst>
            </a:custGeom>
            <a:solidFill>
              <a:srgbClr val="8F959E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5"/>
            <p:cNvSpPr/>
            <p:nvPr/>
          </p:nvSpPr>
          <p:spPr bwMode="auto">
            <a:xfrm>
              <a:off x="7207250" y="4945063"/>
              <a:ext cx="341313" cy="274638"/>
            </a:xfrm>
            <a:custGeom>
              <a:avLst/>
              <a:gdLst>
                <a:gd name="T0" fmla="*/ 90 w 184"/>
                <a:gd name="T1" fmla="*/ 143 h 148"/>
                <a:gd name="T2" fmla="*/ 54 w 184"/>
                <a:gd name="T3" fmla="*/ 137 h 148"/>
                <a:gd name="T4" fmla="*/ 6 w 184"/>
                <a:gd name="T5" fmla="*/ 68 h 148"/>
                <a:gd name="T6" fmla="*/ 10 w 184"/>
                <a:gd name="T7" fmla="*/ 44 h 148"/>
                <a:gd name="T8" fmla="*/ 38 w 184"/>
                <a:gd name="T9" fmla="*/ 12 h 148"/>
                <a:gd name="T10" fmla="*/ 53 w 184"/>
                <a:gd name="T11" fmla="*/ 8 h 148"/>
                <a:gd name="T12" fmla="*/ 132 w 184"/>
                <a:gd name="T13" fmla="*/ 14 h 148"/>
                <a:gd name="T14" fmla="*/ 155 w 184"/>
                <a:gd name="T15" fmla="*/ 25 h 148"/>
                <a:gd name="T16" fmla="*/ 175 w 184"/>
                <a:gd name="T17" fmla="*/ 77 h 148"/>
                <a:gd name="T18" fmla="*/ 164 w 184"/>
                <a:gd name="T19" fmla="*/ 102 h 148"/>
                <a:gd name="T20" fmla="*/ 90 w 184"/>
                <a:gd name="T21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148">
                  <a:moveTo>
                    <a:pt x="90" y="143"/>
                  </a:moveTo>
                  <a:cubicBezTo>
                    <a:pt x="54" y="137"/>
                    <a:pt x="54" y="137"/>
                    <a:pt x="54" y="137"/>
                  </a:cubicBezTo>
                  <a:cubicBezTo>
                    <a:pt x="22" y="131"/>
                    <a:pt x="0" y="100"/>
                    <a:pt x="6" y="6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2" y="29"/>
                    <a:pt x="23" y="17"/>
                    <a:pt x="38" y="12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79" y="0"/>
                    <a:pt x="107" y="3"/>
                    <a:pt x="132" y="14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75" y="34"/>
                    <a:pt x="184" y="57"/>
                    <a:pt x="175" y="77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52" y="132"/>
                    <a:pt x="121" y="148"/>
                    <a:pt x="90" y="143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Line 16"/>
            <p:cNvSpPr>
              <a:spLocks noChangeShapeType="1"/>
            </p:cNvSpPr>
            <p:nvPr/>
          </p:nvSpPr>
          <p:spPr bwMode="auto">
            <a:xfrm flipH="1" flipV="1">
              <a:off x="7164388" y="5014913"/>
              <a:ext cx="60325" cy="1111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7"/>
            <p:cNvSpPr/>
            <p:nvPr/>
          </p:nvSpPr>
          <p:spPr bwMode="auto">
            <a:xfrm>
              <a:off x="7651750" y="5021263"/>
              <a:ext cx="317500" cy="279400"/>
            </a:xfrm>
            <a:custGeom>
              <a:avLst/>
              <a:gdLst>
                <a:gd name="T0" fmla="*/ 60 w 171"/>
                <a:gd name="T1" fmla="*/ 138 h 150"/>
                <a:gd name="T2" fmla="*/ 96 w 171"/>
                <a:gd name="T3" fmla="*/ 144 h 150"/>
                <a:gd name="T4" fmla="*/ 165 w 171"/>
                <a:gd name="T5" fmla="*/ 95 h 150"/>
                <a:gd name="T6" fmla="*/ 169 w 171"/>
                <a:gd name="T7" fmla="*/ 71 h 150"/>
                <a:gd name="T8" fmla="*/ 153 w 171"/>
                <a:gd name="T9" fmla="*/ 32 h 150"/>
                <a:gd name="T10" fmla="*/ 140 w 171"/>
                <a:gd name="T11" fmla="*/ 23 h 150"/>
                <a:gd name="T12" fmla="*/ 63 w 171"/>
                <a:gd name="T13" fmla="*/ 2 h 150"/>
                <a:gd name="T14" fmla="*/ 38 w 171"/>
                <a:gd name="T15" fmla="*/ 5 h 150"/>
                <a:gd name="T16" fmla="*/ 2 w 171"/>
                <a:gd name="T17" fmla="*/ 47 h 150"/>
                <a:gd name="T18" fmla="*/ 4 w 171"/>
                <a:gd name="T19" fmla="*/ 75 h 150"/>
                <a:gd name="T20" fmla="*/ 60 w 171"/>
                <a:gd name="T21" fmla="*/ 13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50">
                  <a:moveTo>
                    <a:pt x="60" y="138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128" y="150"/>
                    <a:pt x="159" y="128"/>
                    <a:pt x="165" y="95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1" y="56"/>
                    <a:pt x="165" y="41"/>
                    <a:pt x="153" y="32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18" y="7"/>
                    <a:pt x="90" y="0"/>
                    <a:pt x="63" y="2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16" y="7"/>
                    <a:pt x="0" y="26"/>
                    <a:pt x="2" y="4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107"/>
                    <a:pt x="29" y="133"/>
                    <a:pt x="60" y="138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7966075" y="5153025"/>
              <a:ext cx="60325" cy="1111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9"/>
            <p:cNvSpPr/>
            <p:nvPr/>
          </p:nvSpPr>
          <p:spPr bwMode="auto">
            <a:xfrm>
              <a:off x="7535863" y="4991100"/>
              <a:ext cx="123825" cy="69850"/>
            </a:xfrm>
            <a:custGeom>
              <a:avLst/>
              <a:gdLst>
                <a:gd name="T0" fmla="*/ 0 w 67"/>
                <a:gd name="T1" fmla="*/ 26 h 38"/>
                <a:gd name="T2" fmla="*/ 67 w 67"/>
                <a:gd name="T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7" h="38">
                  <a:moveTo>
                    <a:pt x="0" y="26"/>
                  </a:moveTo>
                  <a:cubicBezTo>
                    <a:pt x="0" y="26"/>
                    <a:pt x="40" y="0"/>
                    <a:pt x="67" y="38"/>
                  </a:cubicBezTo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"/>
            <p:cNvSpPr/>
            <p:nvPr/>
          </p:nvSpPr>
          <p:spPr bwMode="auto">
            <a:xfrm>
              <a:off x="7666038" y="5035550"/>
              <a:ext cx="220663" cy="84138"/>
            </a:xfrm>
            <a:custGeom>
              <a:avLst/>
              <a:gdLst>
                <a:gd name="T0" fmla="*/ 1 w 119"/>
                <a:gd name="T1" fmla="*/ 39 h 45"/>
                <a:gd name="T2" fmla="*/ 1 w 119"/>
                <a:gd name="T3" fmla="*/ 44 h 45"/>
                <a:gd name="T4" fmla="*/ 119 w 119"/>
                <a:gd name="T5" fmla="*/ 15 h 45"/>
                <a:gd name="T6" fmla="*/ 84 w 119"/>
                <a:gd name="T7" fmla="*/ 2 h 45"/>
                <a:gd name="T8" fmla="*/ 56 w 119"/>
                <a:gd name="T9" fmla="*/ 1 h 45"/>
                <a:gd name="T10" fmla="*/ 30 w 119"/>
                <a:gd name="T11" fmla="*/ 4 h 45"/>
                <a:gd name="T12" fmla="*/ 1 w 119"/>
                <a:gd name="T13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45">
                  <a:moveTo>
                    <a:pt x="1" y="39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48" y="45"/>
                    <a:pt x="91" y="34"/>
                    <a:pt x="119" y="15"/>
                  </a:cubicBezTo>
                  <a:cubicBezTo>
                    <a:pt x="108" y="9"/>
                    <a:pt x="96" y="5"/>
                    <a:pt x="84" y="2"/>
                  </a:cubicBezTo>
                  <a:cubicBezTo>
                    <a:pt x="75" y="1"/>
                    <a:pt x="65" y="0"/>
                    <a:pt x="56" y="1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13" y="6"/>
                    <a:pt x="0" y="21"/>
                    <a:pt x="1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1"/>
            <p:cNvSpPr/>
            <p:nvPr/>
          </p:nvSpPr>
          <p:spPr bwMode="auto">
            <a:xfrm>
              <a:off x="7321550" y="4959350"/>
              <a:ext cx="212725" cy="131763"/>
            </a:xfrm>
            <a:custGeom>
              <a:avLst/>
              <a:gdLst>
                <a:gd name="T0" fmla="*/ 105 w 114"/>
                <a:gd name="T1" fmla="*/ 71 h 71"/>
                <a:gd name="T2" fmla="*/ 107 w 114"/>
                <a:gd name="T3" fmla="*/ 66 h 71"/>
                <a:gd name="T4" fmla="*/ 90 w 114"/>
                <a:gd name="T5" fmla="*/ 23 h 71"/>
                <a:gd name="T6" fmla="*/ 90 w 114"/>
                <a:gd name="T7" fmla="*/ 23 h 71"/>
                <a:gd name="T8" fmla="*/ 67 w 114"/>
                <a:gd name="T9" fmla="*/ 13 h 71"/>
                <a:gd name="T10" fmla="*/ 0 w 114"/>
                <a:gd name="T11" fmla="*/ 5 h 71"/>
                <a:gd name="T12" fmla="*/ 105 w 114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71">
                  <a:moveTo>
                    <a:pt x="105" y="71"/>
                  </a:moveTo>
                  <a:cubicBezTo>
                    <a:pt x="107" y="66"/>
                    <a:pt x="107" y="66"/>
                    <a:pt x="107" y="66"/>
                  </a:cubicBezTo>
                  <a:cubicBezTo>
                    <a:pt x="114" y="50"/>
                    <a:pt x="107" y="31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46" y="3"/>
                    <a:pt x="23" y="0"/>
                    <a:pt x="0" y="5"/>
                  </a:cubicBezTo>
                  <a:cubicBezTo>
                    <a:pt x="21" y="33"/>
                    <a:pt x="59" y="57"/>
                    <a:pt x="105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Oval 22"/>
            <p:cNvSpPr>
              <a:spLocks noChangeArrowheads="1"/>
            </p:cNvSpPr>
            <p:nvPr/>
          </p:nvSpPr>
          <p:spPr bwMode="auto">
            <a:xfrm>
              <a:off x="6424613" y="3767138"/>
              <a:ext cx="758825" cy="758825"/>
            </a:xfrm>
            <a:prstGeom prst="ellipse">
              <a:avLst/>
            </a:pr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"/>
            <p:cNvSpPr/>
            <p:nvPr/>
          </p:nvSpPr>
          <p:spPr bwMode="auto">
            <a:xfrm>
              <a:off x="6530975" y="3871913"/>
              <a:ext cx="717550" cy="549275"/>
            </a:xfrm>
            <a:custGeom>
              <a:avLst/>
              <a:gdLst>
                <a:gd name="T0" fmla="*/ 365 w 386"/>
                <a:gd name="T1" fmla="*/ 126 h 295"/>
                <a:gd name="T2" fmla="*/ 293 w 386"/>
                <a:gd name="T3" fmla="*/ 126 h 295"/>
                <a:gd name="T4" fmla="*/ 147 w 386"/>
                <a:gd name="T5" fmla="*/ 0 h 295"/>
                <a:gd name="T6" fmla="*/ 0 w 386"/>
                <a:gd name="T7" fmla="*/ 148 h 295"/>
                <a:gd name="T8" fmla="*/ 147 w 386"/>
                <a:gd name="T9" fmla="*/ 295 h 295"/>
                <a:gd name="T10" fmla="*/ 293 w 386"/>
                <a:gd name="T11" fmla="*/ 169 h 295"/>
                <a:gd name="T12" fmla="*/ 365 w 386"/>
                <a:gd name="T13" fmla="*/ 169 h 295"/>
                <a:gd name="T14" fmla="*/ 386 w 386"/>
                <a:gd name="T15" fmla="*/ 148 h 295"/>
                <a:gd name="T16" fmla="*/ 365 w 386"/>
                <a:gd name="T17" fmla="*/ 12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6" h="295">
                  <a:moveTo>
                    <a:pt x="365" y="126"/>
                  </a:moveTo>
                  <a:cubicBezTo>
                    <a:pt x="293" y="126"/>
                    <a:pt x="293" y="126"/>
                    <a:pt x="293" y="126"/>
                  </a:cubicBezTo>
                  <a:cubicBezTo>
                    <a:pt x="283" y="55"/>
                    <a:pt x="221" y="0"/>
                    <a:pt x="147" y="0"/>
                  </a:cubicBezTo>
                  <a:cubicBezTo>
                    <a:pt x="66" y="0"/>
                    <a:pt x="0" y="66"/>
                    <a:pt x="0" y="148"/>
                  </a:cubicBezTo>
                  <a:cubicBezTo>
                    <a:pt x="0" y="229"/>
                    <a:pt x="66" y="295"/>
                    <a:pt x="147" y="295"/>
                  </a:cubicBezTo>
                  <a:cubicBezTo>
                    <a:pt x="221" y="295"/>
                    <a:pt x="283" y="240"/>
                    <a:pt x="293" y="169"/>
                  </a:cubicBezTo>
                  <a:cubicBezTo>
                    <a:pt x="365" y="169"/>
                    <a:pt x="365" y="169"/>
                    <a:pt x="365" y="169"/>
                  </a:cubicBezTo>
                  <a:cubicBezTo>
                    <a:pt x="377" y="169"/>
                    <a:pt x="386" y="159"/>
                    <a:pt x="386" y="148"/>
                  </a:cubicBezTo>
                  <a:cubicBezTo>
                    <a:pt x="386" y="136"/>
                    <a:pt x="377" y="126"/>
                    <a:pt x="365" y="126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24"/>
            <p:cNvSpPr>
              <a:spLocks noChangeArrowheads="1"/>
            </p:cNvSpPr>
            <p:nvPr/>
          </p:nvSpPr>
          <p:spPr bwMode="auto">
            <a:xfrm>
              <a:off x="6586538" y="3929063"/>
              <a:ext cx="436563" cy="433388"/>
            </a:xfrm>
            <a:prstGeom prst="ellipse">
              <a:avLst/>
            </a:pr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5"/>
            <p:cNvSpPr/>
            <p:nvPr/>
          </p:nvSpPr>
          <p:spPr bwMode="auto">
            <a:xfrm>
              <a:off x="6599238" y="3941763"/>
              <a:ext cx="344488" cy="342900"/>
            </a:xfrm>
            <a:custGeom>
              <a:avLst/>
              <a:gdLst>
                <a:gd name="T0" fmla="*/ 185 w 185"/>
                <a:gd name="T1" fmla="*/ 29 h 184"/>
                <a:gd name="T2" fmla="*/ 110 w 185"/>
                <a:gd name="T3" fmla="*/ 0 h 184"/>
                <a:gd name="T4" fmla="*/ 0 w 185"/>
                <a:gd name="T5" fmla="*/ 110 h 184"/>
                <a:gd name="T6" fmla="*/ 29 w 185"/>
                <a:gd name="T7" fmla="*/ 184 h 184"/>
                <a:gd name="T8" fmla="*/ 24 w 185"/>
                <a:gd name="T9" fmla="*/ 147 h 184"/>
                <a:gd name="T10" fmla="*/ 148 w 185"/>
                <a:gd name="T11" fmla="*/ 23 h 184"/>
                <a:gd name="T12" fmla="*/ 185 w 185"/>
                <a:gd name="T13" fmla="*/ 2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84">
                  <a:moveTo>
                    <a:pt x="185" y="29"/>
                  </a:moveTo>
                  <a:cubicBezTo>
                    <a:pt x="165" y="10"/>
                    <a:pt x="138" y="0"/>
                    <a:pt x="110" y="0"/>
                  </a:cubicBezTo>
                  <a:cubicBezTo>
                    <a:pt x="50" y="0"/>
                    <a:pt x="0" y="49"/>
                    <a:pt x="0" y="110"/>
                  </a:cubicBezTo>
                  <a:cubicBezTo>
                    <a:pt x="0" y="138"/>
                    <a:pt x="11" y="164"/>
                    <a:pt x="29" y="184"/>
                  </a:cubicBezTo>
                  <a:cubicBezTo>
                    <a:pt x="26" y="172"/>
                    <a:pt x="24" y="160"/>
                    <a:pt x="24" y="147"/>
                  </a:cubicBezTo>
                  <a:cubicBezTo>
                    <a:pt x="24" y="79"/>
                    <a:pt x="79" y="23"/>
                    <a:pt x="148" y="23"/>
                  </a:cubicBezTo>
                  <a:cubicBezTo>
                    <a:pt x="160" y="23"/>
                    <a:pt x="173" y="25"/>
                    <a:pt x="185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6"/>
            <p:cNvSpPr/>
            <p:nvPr/>
          </p:nvSpPr>
          <p:spPr bwMode="auto">
            <a:xfrm>
              <a:off x="8605838" y="2489200"/>
              <a:ext cx="2268538" cy="1836738"/>
            </a:xfrm>
            <a:custGeom>
              <a:avLst/>
              <a:gdLst>
                <a:gd name="T0" fmla="*/ 932 w 1220"/>
                <a:gd name="T1" fmla="*/ 975 h 986"/>
                <a:gd name="T2" fmla="*/ 41 w 1220"/>
                <a:gd name="T3" fmla="*/ 627 h 986"/>
                <a:gd name="T4" fmla="*/ 11 w 1220"/>
                <a:gd name="T5" fmla="*/ 557 h 986"/>
                <a:gd name="T6" fmla="*/ 228 w 1220"/>
                <a:gd name="T7" fmla="*/ 0 h 986"/>
                <a:gd name="T8" fmla="*/ 1220 w 1220"/>
                <a:gd name="T9" fmla="*/ 388 h 986"/>
                <a:gd name="T10" fmla="*/ 1002 w 1220"/>
                <a:gd name="T11" fmla="*/ 944 h 986"/>
                <a:gd name="T12" fmla="*/ 932 w 1220"/>
                <a:gd name="T13" fmla="*/ 97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0" h="986">
                  <a:moveTo>
                    <a:pt x="932" y="975"/>
                  </a:moveTo>
                  <a:cubicBezTo>
                    <a:pt x="41" y="627"/>
                    <a:pt x="41" y="627"/>
                    <a:pt x="41" y="627"/>
                  </a:cubicBezTo>
                  <a:cubicBezTo>
                    <a:pt x="13" y="616"/>
                    <a:pt x="0" y="585"/>
                    <a:pt x="11" y="557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220" y="388"/>
                    <a:pt x="1220" y="388"/>
                    <a:pt x="1220" y="388"/>
                  </a:cubicBezTo>
                  <a:cubicBezTo>
                    <a:pt x="1002" y="944"/>
                    <a:pt x="1002" y="944"/>
                    <a:pt x="1002" y="944"/>
                  </a:cubicBezTo>
                  <a:cubicBezTo>
                    <a:pt x="991" y="972"/>
                    <a:pt x="960" y="986"/>
                    <a:pt x="932" y="975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7"/>
            <p:cNvSpPr/>
            <p:nvPr/>
          </p:nvSpPr>
          <p:spPr bwMode="auto">
            <a:xfrm>
              <a:off x="9017000" y="2273300"/>
              <a:ext cx="2014538" cy="938213"/>
            </a:xfrm>
            <a:custGeom>
              <a:avLst/>
              <a:gdLst>
                <a:gd name="T0" fmla="*/ 1170 w 1269"/>
                <a:gd name="T1" fmla="*/ 591 h 591"/>
                <a:gd name="T2" fmla="*/ 8 w 1269"/>
                <a:gd name="T3" fmla="*/ 136 h 591"/>
                <a:gd name="T4" fmla="*/ 0 w 1269"/>
                <a:gd name="T5" fmla="*/ 0 h 591"/>
                <a:gd name="T6" fmla="*/ 1269 w 1269"/>
                <a:gd name="T7" fmla="*/ 498 h 591"/>
                <a:gd name="T8" fmla="*/ 1170 w 1269"/>
                <a:gd name="T9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9" h="591">
                  <a:moveTo>
                    <a:pt x="1170" y="591"/>
                  </a:moveTo>
                  <a:lnTo>
                    <a:pt x="8" y="136"/>
                  </a:lnTo>
                  <a:lnTo>
                    <a:pt x="0" y="0"/>
                  </a:lnTo>
                  <a:lnTo>
                    <a:pt x="1269" y="498"/>
                  </a:lnTo>
                  <a:lnTo>
                    <a:pt x="1170" y="591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8"/>
            <p:cNvSpPr/>
            <p:nvPr/>
          </p:nvSpPr>
          <p:spPr bwMode="auto">
            <a:xfrm>
              <a:off x="9017000" y="2190750"/>
              <a:ext cx="2035175" cy="873125"/>
            </a:xfrm>
            <a:custGeom>
              <a:avLst/>
              <a:gdLst>
                <a:gd name="T0" fmla="*/ 1050 w 1094"/>
                <a:gd name="T1" fmla="*/ 392 h 468"/>
                <a:gd name="T2" fmla="*/ 75 w 1094"/>
                <a:gd name="T3" fmla="*/ 12 h 468"/>
                <a:gd name="T4" fmla="*/ 0 w 1094"/>
                <a:gd name="T5" fmla="*/ 44 h 468"/>
                <a:gd name="T6" fmla="*/ 0 w 1094"/>
                <a:gd name="T7" fmla="*/ 44 h 468"/>
                <a:gd name="T8" fmla="*/ 1083 w 1094"/>
                <a:gd name="T9" fmla="*/ 468 h 468"/>
                <a:gd name="T10" fmla="*/ 1083 w 1094"/>
                <a:gd name="T11" fmla="*/ 468 h 468"/>
                <a:gd name="T12" fmla="*/ 1050 w 1094"/>
                <a:gd name="T13" fmla="*/ 39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4" h="468">
                  <a:moveTo>
                    <a:pt x="1050" y="392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45" y="0"/>
                    <a:pt x="11" y="1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083" y="468"/>
                    <a:pt x="1083" y="468"/>
                    <a:pt x="1083" y="468"/>
                  </a:cubicBezTo>
                  <a:cubicBezTo>
                    <a:pt x="1083" y="468"/>
                    <a:pt x="1083" y="468"/>
                    <a:pt x="1083" y="468"/>
                  </a:cubicBezTo>
                  <a:cubicBezTo>
                    <a:pt x="1094" y="438"/>
                    <a:pt x="1080" y="404"/>
                    <a:pt x="1050" y="392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9"/>
            <p:cNvSpPr/>
            <p:nvPr/>
          </p:nvSpPr>
          <p:spPr bwMode="auto">
            <a:xfrm>
              <a:off x="9093200" y="2379663"/>
              <a:ext cx="1809750" cy="750888"/>
            </a:xfrm>
            <a:custGeom>
              <a:avLst/>
              <a:gdLst>
                <a:gd name="T0" fmla="*/ 2 w 1140"/>
                <a:gd name="T1" fmla="*/ 39 h 473"/>
                <a:gd name="T2" fmla="*/ 0 w 1140"/>
                <a:gd name="T3" fmla="*/ 0 h 473"/>
                <a:gd name="T4" fmla="*/ 1140 w 1140"/>
                <a:gd name="T5" fmla="*/ 446 h 473"/>
                <a:gd name="T6" fmla="*/ 1112 w 1140"/>
                <a:gd name="T7" fmla="*/ 473 h 473"/>
                <a:gd name="T8" fmla="*/ 2 w 1140"/>
                <a:gd name="T9" fmla="*/ 3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473">
                  <a:moveTo>
                    <a:pt x="2" y="39"/>
                  </a:moveTo>
                  <a:lnTo>
                    <a:pt x="0" y="0"/>
                  </a:lnTo>
                  <a:lnTo>
                    <a:pt x="1140" y="446"/>
                  </a:lnTo>
                  <a:lnTo>
                    <a:pt x="1112" y="473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0"/>
            <p:cNvSpPr/>
            <p:nvPr/>
          </p:nvSpPr>
          <p:spPr bwMode="auto">
            <a:xfrm>
              <a:off x="9093200" y="2379663"/>
              <a:ext cx="1809750" cy="750888"/>
            </a:xfrm>
            <a:custGeom>
              <a:avLst/>
              <a:gdLst>
                <a:gd name="T0" fmla="*/ 2 w 1140"/>
                <a:gd name="T1" fmla="*/ 39 h 473"/>
                <a:gd name="T2" fmla="*/ 0 w 1140"/>
                <a:gd name="T3" fmla="*/ 0 h 473"/>
                <a:gd name="T4" fmla="*/ 1140 w 1140"/>
                <a:gd name="T5" fmla="*/ 446 h 473"/>
                <a:gd name="T6" fmla="*/ 1112 w 1140"/>
                <a:gd name="T7" fmla="*/ 473 h 473"/>
                <a:gd name="T8" fmla="*/ 2 w 1140"/>
                <a:gd name="T9" fmla="*/ 3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473">
                  <a:moveTo>
                    <a:pt x="2" y="39"/>
                  </a:moveTo>
                  <a:lnTo>
                    <a:pt x="0" y="0"/>
                  </a:lnTo>
                  <a:lnTo>
                    <a:pt x="1140" y="446"/>
                  </a:lnTo>
                  <a:lnTo>
                    <a:pt x="1112" y="473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1"/>
            <p:cNvSpPr/>
            <p:nvPr/>
          </p:nvSpPr>
          <p:spPr bwMode="auto">
            <a:xfrm>
              <a:off x="9307513" y="3581400"/>
              <a:ext cx="560388" cy="407988"/>
            </a:xfrm>
            <a:custGeom>
              <a:avLst/>
              <a:gdLst>
                <a:gd name="T0" fmla="*/ 353 w 353"/>
                <a:gd name="T1" fmla="*/ 116 h 257"/>
                <a:gd name="T2" fmla="*/ 55 w 353"/>
                <a:gd name="T3" fmla="*/ 0 h 257"/>
                <a:gd name="T4" fmla="*/ 0 w 353"/>
                <a:gd name="T5" fmla="*/ 139 h 257"/>
                <a:gd name="T6" fmla="*/ 298 w 353"/>
                <a:gd name="T7" fmla="*/ 257 h 257"/>
                <a:gd name="T8" fmla="*/ 353 w 353"/>
                <a:gd name="T9" fmla="*/ 11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57">
                  <a:moveTo>
                    <a:pt x="353" y="116"/>
                  </a:moveTo>
                  <a:lnTo>
                    <a:pt x="55" y="0"/>
                  </a:lnTo>
                  <a:lnTo>
                    <a:pt x="0" y="139"/>
                  </a:lnTo>
                  <a:lnTo>
                    <a:pt x="298" y="257"/>
                  </a:lnTo>
                  <a:lnTo>
                    <a:pt x="353" y="11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2"/>
            <p:cNvSpPr/>
            <p:nvPr/>
          </p:nvSpPr>
          <p:spPr bwMode="auto">
            <a:xfrm>
              <a:off x="9334500" y="3733800"/>
              <a:ext cx="153988" cy="61913"/>
            </a:xfrm>
            <a:custGeom>
              <a:avLst/>
              <a:gdLst>
                <a:gd name="T0" fmla="*/ 0 w 97"/>
                <a:gd name="T1" fmla="*/ 0 h 39"/>
                <a:gd name="T2" fmla="*/ 97 w 97"/>
                <a:gd name="T3" fmla="*/ 39 h 39"/>
                <a:gd name="T4" fmla="*/ 0 w 97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9">
                  <a:moveTo>
                    <a:pt x="0" y="0"/>
                  </a:moveTo>
                  <a:lnTo>
                    <a:pt x="9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Line 33"/>
            <p:cNvSpPr>
              <a:spLocks noChangeShapeType="1"/>
            </p:cNvSpPr>
            <p:nvPr/>
          </p:nvSpPr>
          <p:spPr bwMode="auto">
            <a:xfrm>
              <a:off x="9334500" y="3733800"/>
              <a:ext cx="153988" cy="6191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4"/>
            <p:cNvSpPr/>
            <p:nvPr/>
          </p:nvSpPr>
          <p:spPr bwMode="auto">
            <a:xfrm>
              <a:off x="9653588" y="3859213"/>
              <a:ext cx="153988" cy="58738"/>
            </a:xfrm>
            <a:custGeom>
              <a:avLst/>
              <a:gdLst>
                <a:gd name="T0" fmla="*/ 0 w 97"/>
                <a:gd name="T1" fmla="*/ 0 h 37"/>
                <a:gd name="T2" fmla="*/ 97 w 97"/>
                <a:gd name="T3" fmla="*/ 37 h 37"/>
                <a:gd name="T4" fmla="*/ 0 w 97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7">
                  <a:moveTo>
                    <a:pt x="0" y="0"/>
                  </a:moveTo>
                  <a:lnTo>
                    <a:pt x="9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Line 35"/>
            <p:cNvSpPr>
              <a:spLocks noChangeShapeType="1"/>
            </p:cNvSpPr>
            <p:nvPr/>
          </p:nvSpPr>
          <p:spPr bwMode="auto">
            <a:xfrm>
              <a:off x="9653588" y="3859213"/>
              <a:ext cx="153988" cy="58738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36"/>
            <p:cNvSpPr/>
            <p:nvPr/>
          </p:nvSpPr>
          <p:spPr bwMode="auto">
            <a:xfrm>
              <a:off x="8890000" y="3206750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4 w 82"/>
                <a:gd name="T3" fmla="*/ 0 h 81"/>
                <a:gd name="T4" fmla="*/ 0 w 82"/>
                <a:gd name="T5" fmla="*/ 59 h 81"/>
                <a:gd name="T6" fmla="*/ 59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4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7"/>
            <p:cNvSpPr/>
            <p:nvPr/>
          </p:nvSpPr>
          <p:spPr bwMode="auto">
            <a:xfrm>
              <a:off x="9048750" y="3268663"/>
              <a:ext cx="128588" cy="128588"/>
            </a:xfrm>
            <a:custGeom>
              <a:avLst/>
              <a:gdLst>
                <a:gd name="T0" fmla="*/ 81 w 81"/>
                <a:gd name="T1" fmla="*/ 23 h 81"/>
                <a:gd name="T2" fmla="*/ 23 w 81"/>
                <a:gd name="T3" fmla="*/ 0 h 81"/>
                <a:gd name="T4" fmla="*/ 0 w 81"/>
                <a:gd name="T5" fmla="*/ 58 h 81"/>
                <a:gd name="T6" fmla="*/ 58 w 81"/>
                <a:gd name="T7" fmla="*/ 81 h 81"/>
                <a:gd name="T8" fmla="*/ 81 w 81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1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38"/>
            <p:cNvSpPr/>
            <p:nvPr/>
          </p:nvSpPr>
          <p:spPr bwMode="auto">
            <a:xfrm>
              <a:off x="9205913" y="3328988"/>
              <a:ext cx="758825" cy="376238"/>
            </a:xfrm>
            <a:custGeom>
              <a:avLst/>
              <a:gdLst>
                <a:gd name="T0" fmla="*/ 420 w 478"/>
                <a:gd name="T1" fmla="*/ 156 h 237"/>
                <a:gd name="T2" fmla="*/ 23 w 478"/>
                <a:gd name="T3" fmla="*/ 0 h 237"/>
                <a:gd name="T4" fmla="*/ 0 w 478"/>
                <a:gd name="T5" fmla="*/ 59 h 237"/>
                <a:gd name="T6" fmla="*/ 398 w 478"/>
                <a:gd name="T7" fmla="*/ 215 h 237"/>
                <a:gd name="T8" fmla="*/ 456 w 478"/>
                <a:gd name="T9" fmla="*/ 237 h 237"/>
                <a:gd name="T10" fmla="*/ 478 w 478"/>
                <a:gd name="T11" fmla="*/ 179 h 237"/>
                <a:gd name="T12" fmla="*/ 420 w 478"/>
                <a:gd name="T13" fmla="*/ 15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8" h="237">
                  <a:moveTo>
                    <a:pt x="420" y="156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398" y="215"/>
                  </a:lnTo>
                  <a:lnTo>
                    <a:pt x="456" y="237"/>
                  </a:lnTo>
                  <a:lnTo>
                    <a:pt x="478" y="179"/>
                  </a:lnTo>
                  <a:lnTo>
                    <a:pt x="420" y="15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9"/>
            <p:cNvSpPr/>
            <p:nvPr/>
          </p:nvSpPr>
          <p:spPr bwMode="auto">
            <a:xfrm>
              <a:off x="9994900" y="3638550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2 w 81"/>
                <a:gd name="T3" fmla="*/ 0 h 81"/>
                <a:gd name="T4" fmla="*/ 0 w 81"/>
                <a:gd name="T5" fmla="*/ 59 h 81"/>
                <a:gd name="T6" fmla="*/ 59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0"/>
            <p:cNvSpPr/>
            <p:nvPr/>
          </p:nvSpPr>
          <p:spPr bwMode="auto">
            <a:xfrm>
              <a:off x="10153650" y="3700463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2 w 81"/>
                <a:gd name="T3" fmla="*/ 0 h 81"/>
                <a:gd name="T4" fmla="*/ 0 w 81"/>
                <a:gd name="T5" fmla="*/ 58 h 81"/>
                <a:gd name="T6" fmla="*/ 57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2" y="0"/>
                  </a:lnTo>
                  <a:lnTo>
                    <a:pt x="0" y="58"/>
                  </a:lnTo>
                  <a:lnTo>
                    <a:pt x="57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1"/>
            <p:cNvSpPr/>
            <p:nvPr/>
          </p:nvSpPr>
          <p:spPr bwMode="auto">
            <a:xfrm>
              <a:off x="8945563" y="3065463"/>
              <a:ext cx="287338" cy="188913"/>
            </a:xfrm>
            <a:custGeom>
              <a:avLst/>
              <a:gdLst>
                <a:gd name="T0" fmla="*/ 122 w 181"/>
                <a:gd name="T1" fmla="*/ 38 h 119"/>
                <a:gd name="T2" fmla="*/ 24 w 181"/>
                <a:gd name="T3" fmla="*/ 0 h 119"/>
                <a:gd name="T4" fmla="*/ 0 w 181"/>
                <a:gd name="T5" fmla="*/ 57 h 119"/>
                <a:gd name="T6" fmla="*/ 100 w 181"/>
                <a:gd name="T7" fmla="*/ 97 h 119"/>
                <a:gd name="T8" fmla="*/ 158 w 181"/>
                <a:gd name="T9" fmla="*/ 119 h 119"/>
                <a:gd name="T10" fmla="*/ 181 w 181"/>
                <a:gd name="T11" fmla="*/ 61 h 119"/>
                <a:gd name="T12" fmla="*/ 122 w 181"/>
                <a:gd name="T13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9">
                  <a:moveTo>
                    <a:pt x="122" y="38"/>
                  </a:moveTo>
                  <a:lnTo>
                    <a:pt x="24" y="0"/>
                  </a:lnTo>
                  <a:lnTo>
                    <a:pt x="0" y="57"/>
                  </a:lnTo>
                  <a:lnTo>
                    <a:pt x="100" y="97"/>
                  </a:lnTo>
                  <a:lnTo>
                    <a:pt x="158" y="119"/>
                  </a:lnTo>
                  <a:lnTo>
                    <a:pt x="181" y="61"/>
                  </a:lnTo>
                  <a:lnTo>
                    <a:pt x="122" y="38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2"/>
            <p:cNvSpPr/>
            <p:nvPr/>
          </p:nvSpPr>
          <p:spPr bwMode="auto">
            <a:xfrm>
              <a:off x="9261475" y="3187700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3 w 81"/>
                <a:gd name="T3" fmla="*/ 0 h 81"/>
                <a:gd name="T4" fmla="*/ 0 w 81"/>
                <a:gd name="T5" fmla="*/ 59 h 81"/>
                <a:gd name="T6" fmla="*/ 59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3"/>
            <p:cNvSpPr/>
            <p:nvPr/>
          </p:nvSpPr>
          <p:spPr bwMode="auto">
            <a:xfrm>
              <a:off x="9418638" y="3249613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3 w 82"/>
                <a:gd name="T3" fmla="*/ 0 h 81"/>
                <a:gd name="T4" fmla="*/ 0 w 82"/>
                <a:gd name="T5" fmla="*/ 59 h 81"/>
                <a:gd name="T6" fmla="*/ 58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8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4"/>
            <p:cNvSpPr/>
            <p:nvPr/>
          </p:nvSpPr>
          <p:spPr bwMode="auto">
            <a:xfrm>
              <a:off x="9577388" y="3311525"/>
              <a:ext cx="130175" cy="128588"/>
            </a:xfrm>
            <a:custGeom>
              <a:avLst/>
              <a:gdLst>
                <a:gd name="T0" fmla="*/ 82 w 82"/>
                <a:gd name="T1" fmla="*/ 23 h 81"/>
                <a:gd name="T2" fmla="*/ 23 w 82"/>
                <a:gd name="T3" fmla="*/ 0 h 81"/>
                <a:gd name="T4" fmla="*/ 0 w 82"/>
                <a:gd name="T5" fmla="*/ 58 h 81"/>
                <a:gd name="T6" fmla="*/ 58 w 82"/>
                <a:gd name="T7" fmla="*/ 81 h 81"/>
                <a:gd name="T8" fmla="*/ 82 w 82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1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5"/>
            <p:cNvSpPr/>
            <p:nvPr/>
          </p:nvSpPr>
          <p:spPr bwMode="auto">
            <a:xfrm>
              <a:off x="10050463" y="3495675"/>
              <a:ext cx="128588" cy="130175"/>
            </a:xfrm>
            <a:custGeom>
              <a:avLst/>
              <a:gdLst>
                <a:gd name="T0" fmla="*/ 81 w 81"/>
                <a:gd name="T1" fmla="*/ 23 h 82"/>
                <a:gd name="T2" fmla="*/ 23 w 81"/>
                <a:gd name="T3" fmla="*/ 0 h 82"/>
                <a:gd name="T4" fmla="*/ 0 w 81"/>
                <a:gd name="T5" fmla="*/ 58 h 82"/>
                <a:gd name="T6" fmla="*/ 58 w 81"/>
                <a:gd name="T7" fmla="*/ 82 h 82"/>
                <a:gd name="T8" fmla="*/ 81 w 81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2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6"/>
            <p:cNvSpPr/>
            <p:nvPr/>
          </p:nvSpPr>
          <p:spPr bwMode="auto">
            <a:xfrm>
              <a:off x="10207625" y="3559175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3 w 82"/>
                <a:gd name="T3" fmla="*/ 0 h 81"/>
                <a:gd name="T4" fmla="*/ 0 w 82"/>
                <a:gd name="T5" fmla="*/ 57 h 81"/>
                <a:gd name="T6" fmla="*/ 58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3" y="0"/>
                  </a:lnTo>
                  <a:lnTo>
                    <a:pt x="0" y="57"/>
                  </a:lnTo>
                  <a:lnTo>
                    <a:pt x="58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7"/>
            <p:cNvSpPr/>
            <p:nvPr/>
          </p:nvSpPr>
          <p:spPr bwMode="auto">
            <a:xfrm>
              <a:off x="10309225" y="3619500"/>
              <a:ext cx="185738" cy="269875"/>
            </a:xfrm>
            <a:custGeom>
              <a:avLst/>
              <a:gdLst>
                <a:gd name="T0" fmla="*/ 59 w 117"/>
                <a:gd name="T1" fmla="*/ 0 h 170"/>
                <a:gd name="T2" fmla="*/ 35 w 117"/>
                <a:gd name="T3" fmla="*/ 59 h 170"/>
                <a:gd name="T4" fmla="*/ 0 w 117"/>
                <a:gd name="T5" fmla="*/ 148 h 170"/>
                <a:gd name="T6" fmla="*/ 59 w 117"/>
                <a:gd name="T7" fmla="*/ 170 h 170"/>
                <a:gd name="T8" fmla="*/ 94 w 117"/>
                <a:gd name="T9" fmla="*/ 81 h 170"/>
                <a:gd name="T10" fmla="*/ 117 w 117"/>
                <a:gd name="T11" fmla="*/ 23 h 170"/>
                <a:gd name="T12" fmla="*/ 59 w 117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70">
                  <a:moveTo>
                    <a:pt x="59" y="0"/>
                  </a:moveTo>
                  <a:lnTo>
                    <a:pt x="35" y="59"/>
                  </a:lnTo>
                  <a:lnTo>
                    <a:pt x="0" y="148"/>
                  </a:lnTo>
                  <a:lnTo>
                    <a:pt x="59" y="170"/>
                  </a:lnTo>
                  <a:lnTo>
                    <a:pt x="94" y="81"/>
                  </a:lnTo>
                  <a:lnTo>
                    <a:pt x="117" y="2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8"/>
            <p:cNvSpPr/>
            <p:nvPr/>
          </p:nvSpPr>
          <p:spPr bwMode="auto">
            <a:xfrm>
              <a:off x="9001125" y="2921000"/>
              <a:ext cx="128588" cy="128588"/>
            </a:xfrm>
            <a:custGeom>
              <a:avLst/>
              <a:gdLst>
                <a:gd name="T0" fmla="*/ 81 w 81"/>
                <a:gd name="T1" fmla="*/ 24 h 81"/>
                <a:gd name="T2" fmla="*/ 23 w 81"/>
                <a:gd name="T3" fmla="*/ 0 h 81"/>
                <a:gd name="T4" fmla="*/ 0 w 81"/>
                <a:gd name="T5" fmla="*/ 59 h 81"/>
                <a:gd name="T6" fmla="*/ 59 w 81"/>
                <a:gd name="T7" fmla="*/ 81 h 81"/>
                <a:gd name="T8" fmla="*/ 81 w 81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4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1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9"/>
            <p:cNvSpPr/>
            <p:nvPr/>
          </p:nvSpPr>
          <p:spPr bwMode="auto">
            <a:xfrm>
              <a:off x="9159875" y="2982913"/>
              <a:ext cx="128588" cy="130175"/>
            </a:xfrm>
            <a:custGeom>
              <a:avLst/>
              <a:gdLst>
                <a:gd name="T0" fmla="*/ 81 w 81"/>
                <a:gd name="T1" fmla="*/ 24 h 82"/>
                <a:gd name="T2" fmla="*/ 22 w 81"/>
                <a:gd name="T3" fmla="*/ 0 h 82"/>
                <a:gd name="T4" fmla="*/ 0 w 81"/>
                <a:gd name="T5" fmla="*/ 59 h 82"/>
                <a:gd name="T6" fmla="*/ 59 w 81"/>
                <a:gd name="T7" fmla="*/ 82 h 82"/>
                <a:gd name="T8" fmla="*/ 81 w 81"/>
                <a:gd name="T9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4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9" y="82"/>
                  </a:lnTo>
                  <a:lnTo>
                    <a:pt x="81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50"/>
            <p:cNvSpPr/>
            <p:nvPr/>
          </p:nvSpPr>
          <p:spPr bwMode="auto">
            <a:xfrm>
              <a:off x="9318625" y="3044825"/>
              <a:ext cx="127000" cy="130175"/>
            </a:xfrm>
            <a:custGeom>
              <a:avLst/>
              <a:gdLst>
                <a:gd name="T0" fmla="*/ 80 w 80"/>
                <a:gd name="T1" fmla="*/ 23 h 82"/>
                <a:gd name="T2" fmla="*/ 22 w 80"/>
                <a:gd name="T3" fmla="*/ 0 h 82"/>
                <a:gd name="T4" fmla="*/ 0 w 80"/>
                <a:gd name="T5" fmla="*/ 58 h 82"/>
                <a:gd name="T6" fmla="*/ 57 w 80"/>
                <a:gd name="T7" fmla="*/ 82 h 82"/>
                <a:gd name="T8" fmla="*/ 80 w 80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2">
                  <a:moveTo>
                    <a:pt x="80" y="23"/>
                  </a:moveTo>
                  <a:lnTo>
                    <a:pt x="22" y="0"/>
                  </a:lnTo>
                  <a:lnTo>
                    <a:pt x="0" y="58"/>
                  </a:lnTo>
                  <a:lnTo>
                    <a:pt x="57" y="82"/>
                  </a:lnTo>
                  <a:lnTo>
                    <a:pt x="80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51"/>
            <p:cNvSpPr/>
            <p:nvPr/>
          </p:nvSpPr>
          <p:spPr bwMode="auto">
            <a:xfrm>
              <a:off x="9474200" y="3106738"/>
              <a:ext cx="130175" cy="130175"/>
            </a:xfrm>
            <a:custGeom>
              <a:avLst/>
              <a:gdLst>
                <a:gd name="T0" fmla="*/ 82 w 82"/>
                <a:gd name="T1" fmla="*/ 23 h 82"/>
                <a:gd name="T2" fmla="*/ 23 w 82"/>
                <a:gd name="T3" fmla="*/ 0 h 82"/>
                <a:gd name="T4" fmla="*/ 0 w 82"/>
                <a:gd name="T5" fmla="*/ 58 h 82"/>
                <a:gd name="T6" fmla="*/ 59 w 82"/>
                <a:gd name="T7" fmla="*/ 82 h 82"/>
                <a:gd name="T8" fmla="*/ 82 w 82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82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9" y="82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2"/>
            <p:cNvSpPr/>
            <p:nvPr/>
          </p:nvSpPr>
          <p:spPr bwMode="auto">
            <a:xfrm>
              <a:off x="9632950" y="3168650"/>
              <a:ext cx="128588" cy="128588"/>
            </a:xfrm>
            <a:custGeom>
              <a:avLst/>
              <a:gdLst>
                <a:gd name="T0" fmla="*/ 81 w 81"/>
                <a:gd name="T1" fmla="*/ 23 h 81"/>
                <a:gd name="T2" fmla="*/ 23 w 81"/>
                <a:gd name="T3" fmla="*/ 0 h 81"/>
                <a:gd name="T4" fmla="*/ 0 w 81"/>
                <a:gd name="T5" fmla="*/ 58 h 81"/>
                <a:gd name="T6" fmla="*/ 58 w 81"/>
                <a:gd name="T7" fmla="*/ 81 h 81"/>
                <a:gd name="T8" fmla="*/ 81 w 81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1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3"/>
            <p:cNvSpPr/>
            <p:nvPr/>
          </p:nvSpPr>
          <p:spPr bwMode="auto">
            <a:xfrm>
              <a:off x="9790113" y="3230563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3 w 81"/>
                <a:gd name="T3" fmla="*/ 0 h 81"/>
                <a:gd name="T4" fmla="*/ 0 w 81"/>
                <a:gd name="T5" fmla="*/ 59 h 81"/>
                <a:gd name="T6" fmla="*/ 59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4"/>
            <p:cNvSpPr/>
            <p:nvPr/>
          </p:nvSpPr>
          <p:spPr bwMode="auto">
            <a:xfrm>
              <a:off x="9734550" y="3292475"/>
              <a:ext cx="342900" cy="271463"/>
            </a:xfrm>
            <a:custGeom>
              <a:avLst/>
              <a:gdLst>
                <a:gd name="T0" fmla="*/ 157 w 216"/>
                <a:gd name="T1" fmla="*/ 0 h 171"/>
                <a:gd name="T2" fmla="*/ 122 w 216"/>
                <a:gd name="T3" fmla="*/ 89 h 171"/>
                <a:gd name="T4" fmla="*/ 81 w 216"/>
                <a:gd name="T5" fmla="*/ 74 h 171"/>
                <a:gd name="T6" fmla="*/ 24 w 216"/>
                <a:gd name="T7" fmla="*/ 50 h 171"/>
                <a:gd name="T8" fmla="*/ 0 w 216"/>
                <a:gd name="T9" fmla="*/ 109 h 171"/>
                <a:gd name="T10" fmla="*/ 59 w 216"/>
                <a:gd name="T11" fmla="*/ 132 h 171"/>
                <a:gd name="T12" fmla="*/ 100 w 216"/>
                <a:gd name="T13" fmla="*/ 148 h 171"/>
                <a:gd name="T14" fmla="*/ 158 w 216"/>
                <a:gd name="T15" fmla="*/ 171 h 171"/>
                <a:gd name="T16" fmla="*/ 181 w 216"/>
                <a:gd name="T17" fmla="*/ 112 h 171"/>
                <a:gd name="T18" fmla="*/ 216 w 216"/>
                <a:gd name="T19" fmla="*/ 22 h 171"/>
                <a:gd name="T20" fmla="*/ 157 w 21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171">
                  <a:moveTo>
                    <a:pt x="157" y="0"/>
                  </a:moveTo>
                  <a:lnTo>
                    <a:pt x="122" y="89"/>
                  </a:lnTo>
                  <a:lnTo>
                    <a:pt x="81" y="74"/>
                  </a:lnTo>
                  <a:lnTo>
                    <a:pt x="24" y="50"/>
                  </a:lnTo>
                  <a:lnTo>
                    <a:pt x="0" y="109"/>
                  </a:lnTo>
                  <a:lnTo>
                    <a:pt x="59" y="132"/>
                  </a:lnTo>
                  <a:lnTo>
                    <a:pt x="100" y="148"/>
                  </a:lnTo>
                  <a:lnTo>
                    <a:pt x="158" y="171"/>
                  </a:lnTo>
                  <a:lnTo>
                    <a:pt x="181" y="112"/>
                  </a:lnTo>
                  <a:lnTo>
                    <a:pt x="216" y="2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5"/>
            <p:cNvSpPr/>
            <p:nvPr/>
          </p:nvSpPr>
          <p:spPr bwMode="auto">
            <a:xfrm>
              <a:off x="10104438" y="3354388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4 w 82"/>
                <a:gd name="T3" fmla="*/ 0 h 81"/>
                <a:gd name="T4" fmla="*/ 0 w 82"/>
                <a:gd name="T5" fmla="*/ 58 h 81"/>
                <a:gd name="T6" fmla="*/ 59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4" y="0"/>
                  </a:lnTo>
                  <a:lnTo>
                    <a:pt x="0" y="58"/>
                  </a:lnTo>
                  <a:lnTo>
                    <a:pt x="59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6"/>
            <p:cNvSpPr/>
            <p:nvPr/>
          </p:nvSpPr>
          <p:spPr bwMode="auto">
            <a:xfrm>
              <a:off x="10263188" y="3414713"/>
              <a:ext cx="130175" cy="128588"/>
            </a:xfrm>
            <a:custGeom>
              <a:avLst/>
              <a:gdLst>
                <a:gd name="T0" fmla="*/ 82 w 82"/>
                <a:gd name="T1" fmla="*/ 24 h 81"/>
                <a:gd name="T2" fmla="*/ 23 w 82"/>
                <a:gd name="T3" fmla="*/ 0 h 81"/>
                <a:gd name="T4" fmla="*/ 0 w 82"/>
                <a:gd name="T5" fmla="*/ 59 h 81"/>
                <a:gd name="T6" fmla="*/ 59 w 82"/>
                <a:gd name="T7" fmla="*/ 81 h 81"/>
                <a:gd name="T8" fmla="*/ 82 w 82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4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2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7"/>
            <p:cNvSpPr/>
            <p:nvPr/>
          </p:nvSpPr>
          <p:spPr bwMode="auto">
            <a:xfrm>
              <a:off x="10421938" y="3476625"/>
              <a:ext cx="127000" cy="130175"/>
            </a:xfrm>
            <a:custGeom>
              <a:avLst/>
              <a:gdLst>
                <a:gd name="T0" fmla="*/ 80 w 80"/>
                <a:gd name="T1" fmla="*/ 23 h 82"/>
                <a:gd name="T2" fmla="*/ 23 w 80"/>
                <a:gd name="T3" fmla="*/ 0 h 82"/>
                <a:gd name="T4" fmla="*/ 0 w 80"/>
                <a:gd name="T5" fmla="*/ 59 h 82"/>
                <a:gd name="T6" fmla="*/ 58 w 80"/>
                <a:gd name="T7" fmla="*/ 82 h 82"/>
                <a:gd name="T8" fmla="*/ 80 w 80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2">
                  <a:moveTo>
                    <a:pt x="80" y="23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8" y="82"/>
                  </a:lnTo>
                  <a:lnTo>
                    <a:pt x="80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8"/>
            <p:cNvSpPr/>
            <p:nvPr/>
          </p:nvSpPr>
          <p:spPr bwMode="auto">
            <a:xfrm>
              <a:off x="9058275" y="2779713"/>
              <a:ext cx="285750" cy="190500"/>
            </a:xfrm>
            <a:custGeom>
              <a:avLst/>
              <a:gdLst>
                <a:gd name="T0" fmla="*/ 121 w 180"/>
                <a:gd name="T1" fmla="*/ 39 h 120"/>
                <a:gd name="T2" fmla="*/ 22 w 180"/>
                <a:gd name="T3" fmla="*/ 0 h 120"/>
                <a:gd name="T4" fmla="*/ 0 w 180"/>
                <a:gd name="T5" fmla="*/ 58 h 120"/>
                <a:gd name="T6" fmla="*/ 99 w 180"/>
                <a:gd name="T7" fmla="*/ 98 h 120"/>
                <a:gd name="T8" fmla="*/ 158 w 180"/>
                <a:gd name="T9" fmla="*/ 120 h 120"/>
                <a:gd name="T10" fmla="*/ 180 w 180"/>
                <a:gd name="T11" fmla="*/ 61 h 120"/>
                <a:gd name="T12" fmla="*/ 121 w 180"/>
                <a:gd name="T13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20">
                  <a:moveTo>
                    <a:pt x="121" y="39"/>
                  </a:moveTo>
                  <a:lnTo>
                    <a:pt x="22" y="0"/>
                  </a:lnTo>
                  <a:lnTo>
                    <a:pt x="0" y="58"/>
                  </a:lnTo>
                  <a:lnTo>
                    <a:pt x="99" y="98"/>
                  </a:lnTo>
                  <a:lnTo>
                    <a:pt x="158" y="120"/>
                  </a:lnTo>
                  <a:lnTo>
                    <a:pt x="180" y="61"/>
                  </a:lnTo>
                  <a:lnTo>
                    <a:pt x="121" y="39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9"/>
            <p:cNvSpPr/>
            <p:nvPr/>
          </p:nvSpPr>
          <p:spPr bwMode="auto">
            <a:xfrm>
              <a:off x="9372600" y="2903538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3 w 82"/>
                <a:gd name="T3" fmla="*/ 0 h 81"/>
                <a:gd name="T4" fmla="*/ 0 w 82"/>
                <a:gd name="T5" fmla="*/ 58 h 81"/>
                <a:gd name="T6" fmla="*/ 58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60"/>
            <p:cNvSpPr/>
            <p:nvPr/>
          </p:nvSpPr>
          <p:spPr bwMode="auto">
            <a:xfrm>
              <a:off x="9529763" y="2963863"/>
              <a:ext cx="130175" cy="128588"/>
            </a:xfrm>
            <a:custGeom>
              <a:avLst/>
              <a:gdLst>
                <a:gd name="T0" fmla="*/ 82 w 82"/>
                <a:gd name="T1" fmla="*/ 23 h 81"/>
                <a:gd name="T2" fmla="*/ 24 w 82"/>
                <a:gd name="T3" fmla="*/ 0 h 81"/>
                <a:gd name="T4" fmla="*/ 0 w 82"/>
                <a:gd name="T5" fmla="*/ 59 h 81"/>
                <a:gd name="T6" fmla="*/ 59 w 82"/>
                <a:gd name="T7" fmla="*/ 81 h 81"/>
                <a:gd name="T8" fmla="*/ 82 w 82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3"/>
                  </a:moveTo>
                  <a:lnTo>
                    <a:pt x="24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61"/>
            <p:cNvSpPr/>
            <p:nvPr/>
          </p:nvSpPr>
          <p:spPr bwMode="auto">
            <a:xfrm>
              <a:off x="9688513" y="3025775"/>
              <a:ext cx="128588" cy="128588"/>
            </a:xfrm>
            <a:custGeom>
              <a:avLst/>
              <a:gdLst>
                <a:gd name="T0" fmla="*/ 81 w 81"/>
                <a:gd name="T1" fmla="*/ 24 h 81"/>
                <a:gd name="T2" fmla="*/ 22 w 81"/>
                <a:gd name="T3" fmla="*/ 0 h 81"/>
                <a:gd name="T4" fmla="*/ 0 w 81"/>
                <a:gd name="T5" fmla="*/ 59 h 81"/>
                <a:gd name="T6" fmla="*/ 58 w 81"/>
                <a:gd name="T7" fmla="*/ 81 h 81"/>
                <a:gd name="T8" fmla="*/ 81 w 81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4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8" y="81"/>
                  </a:lnTo>
                  <a:lnTo>
                    <a:pt x="81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62"/>
            <p:cNvSpPr/>
            <p:nvPr/>
          </p:nvSpPr>
          <p:spPr bwMode="auto">
            <a:xfrm>
              <a:off x="9845675" y="3087688"/>
              <a:ext cx="128588" cy="130175"/>
            </a:xfrm>
            <a:custGeom>
              <a:avLst/>
              <a:gdLst>
                <a:gd name="T0" fmla="*/ 81 w 81"/>
                <a:gd name="T1" fmla="*/ 23 h 82"/>
                <a:gd name="T2" fmla="*/ 23 w 81"/>
                <a:gd name="T3" fmla="*/ 0 h 82"/>
                <a:gd name="T4" fmla="*/ 0 w 81"/>
                <a:gd name="T5" fmla="*/ 58 h 82"/>
                <a:gd name="T6" fmla="*/ 59 w 81"/>
                <a:gd name="T7" fmla="*/ 82 h 82"/>
                <a:gd name="T8" fmla="*/ 81 w 81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9" y="82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3"/>
            <p:cNvSpPr/>
            <p:nvPr/>
          </p:nvSpPr>
          <p:spPr bwMode="auto">
            <a:xfrm>
              <a:off x="10004425" y="3149600"/>
              <a:ext cx="128588" cy="130175"/>
            </a:xfrm>
            <a:custGeom>
              <a:avLst/>
              <a:gdLst>
                <a:gd name="T0" fmla="*/ 81 w 81"/>
                <a:gd name="T1" fmla="*/ 23 h 82"/>
                <a:gd name="T2" fmla="*/ 22 w 81"/>
                <a:gd name="T3" fmla="*/ 0 h 82"/>
                <a:gd name="T4" fmla="*/ 0 w 81"/>
                <a:gd name="T5" fmla="*/ 58 h 82"/>
                <a:gd name="T6" fmla="*/ 57 w 81"/>
                <a:gd name="T7" fmla="*/ 82 h 82"/>
                <a:gd name="T8" fmla="*/ 81 w 81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3"/>
                  </a:moveTo>
                  <a:lnTo>
                    <a:pt x="22" y="0"/>
                  </a:lnTo>
                  <a:lnTo>
                    <a:pt x="0" y="58"/>
                  </a:lnTo>
                  <a:lnTo>
                    <a:pt x="57" y="82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4"/>
            <p:cNvSpPr/>
            <p:nvPr/>
          </p:nvSpPr>
          <p:spPr bwMode="auto">
            <a:xfrm>
              <a:off x="10160000" y="3209925"/>
              <a:ext cx="131763" cy="130175"/>
            </a:xfrm>
            <a:custGeom>
              <a:avLst/>
              <a:gdLst>
                <a:gd name="T0" fmla="*/ 83 w 83"/>
                <a:gd name="T1" fmla="*/ 24 h 82"/>
                <a:gd name="T2" fmla="*/ 24 w 83"/>
                <a:gd name="T3" fmla="*/ 0 h 82"/>
                <a:gd name="T4" fmla="*/ 0 w 83"/>
                <a:gd name="T5" fmla="*/ 59 h 82"/>
                <a:gd name="T6" fmla="*/ 59 w 83"/>
                <a:gd name="T7" fmla="*/ 82 h 82"/>
                <a:gd name="T8" fmla="*/ 83 w 83"/>
                <a:gd name="T9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2">
                  <a:moveTo>
                    <a:pt x="83" y="24"/>
                  </a:moveTo>
                  <a:lnTo>
                    <a:pt x="24" y="0"/>
                  </a:lnTo>
                  <a:lnTo>
                    <a:pt x="0" y="59"/>
                  </a:lnTo>
                  <a:lnTo>
                    <a:pt x="59" y="82"/>
                  </a:lnTo>
                  <a:lnTo>
                    <a:pt x="83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5"/>
            <p:cNvSpPr/>
            <p:nvPr/>
          </p:nvSpPr>
          <p:spPr bwMode="auto">
            <a:xfrm>
              <a:off x="10318750" y="3273425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4 w 81"/>
                <a:gd name="T3" fmla="*/ 0 h 81"/>
                <a:gd name="T4" fmla="*/ 0 w 81"/>
                <a:gd name="T5" fmla="*/ 58 h 81"/>
                <a:gd name="T6" fmla="*/ 59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4" y="0"/>
                  </a:lnTo>
                  <a:lnTo>
                    <a:pt x="0" y="58"/>
                  </a:lnTo>
                  <a:lnTo>
                    <a:pt x="59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6"/>
            <p:cNvSpPr/>
            <p:nvPr/>
          </p:nvSpPr>
          <p:spPr bwMode="auto">
            <a:xfrm>
              <a:off x="10477500" y="3335338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2 w 81"/>
                <a:gd name="T3" fmla="*/ 0 h 81"/>
                <a:gd name="T4" fmla="*/ 0 w 81"/>
                <a:gd name="T5" fmla="*/ 59 h 81"/>
                <a:gd name="T6" fmla="*/ 58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8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7"/>
            <p:cNvSpPr/>
            <p:nvPr/>
          </p:nvSpPr>
          <p:spPr bwMode="auto">
            <a:xfrm>
              <a:off x="9113838" y="2636838"/>
              <a:ext cx="128588" cy="128588"/>
            </a:xfrm>
            <a:custGeom>
              <a:avLst/>
              <a:gdLst>
                <a:gd name="T0" fmla="*/ 81 w 81"/>
                <a:gd name="T1" fmla="*/ 23 h 81"/>
                <a:gd name="T2" fmla="*/ 22 w 81"/>
                <a:gd name="T3" fmla="*/ 0 h 81"/>
                <a:gd name="T4" fmla="*/ 0 w 81"/>
                <a:gd name="T5" fmla="*/ 59 h 81"/>
                <a:gd name="T6" fmla="*/ 58 w 81"/>
                <a:gd name="T7" fmla="*/ 81 h 81"/>
                <a:gd name="T8" fmla="*/ 81 w 81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3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8" y="81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68"/>
            <p:cNvSpPr/>
            <p:nvPr/>
          </p:nvSpPr>
          <p:spPr bwMode="auto">
            <a:xfrm>
              <a:off x="9271000" y="2698750"/>
              <a:ext cx="128588" cy="130175"/>
            </a:xfrm>
            <a:custGeom>
              <a:avLst/>
              <a:gdLst>
                <a:gd name="T0" fmla="*/ 81 w 81"/>
                <a:gd name="T1" fmla="*/ 23 h 82"/>
                <a:gd name="T2" fmla="*/ 23 w 81"/>
                <a:gd name="T3" fmla="*/ 0 h 82"/>
                <a:gd name="T4" fmla="*/ 0 w 81"/>
                <a:gd name="T5" fmla="*/ 58 h 82"/>
                <a:gd name="T6" fmla="*/ 58 w 81"/>
                <a:gd name="T7" fmla="*/ 82 h 82"/>
                <a:gd name="T8" fmla="*/ 81 w 81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3"/>
                  </a:moveTo>
                  <a:lnTo>
                    <a:pt x="23" y="0"/>
                  </a:lnTo>
                  <a:lnTo>
                    <a:pt x="0" y="58"/>
                  </a:lnTo>
                  <a:lnTo>
                    <a:pt x="58" y="82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69"/>
            <p:cNvSpPr/>
            <p:nvPr/>
          </p:nvSpPr>
          <p:spPr bwMode="auto">
            <a:xfrm>
              <a:off x="9428163" y="2759075"/>
              <a:ext cx="130175" cy="130175"/>
            </a:xfrm>
            <a:custGeom>
              <a:avLst/>
              <a:gdLst>
                <a:gd name="T0" fmla="*/ 82 w 82"/>
                <a:gd name="T1" fmla="*/ 24 h 82"/>
                <a:gd name="T2" fmla="*/ 23 w 82"/>
                <a:gd name="T3" fmla="*/ 0 h 82"/>
                <a:gd name="T4" fmla="*/ 0 w 82"/>
                <a:gd name="T5" fmla="*/ 59 h 82"/>
                <a:gd name="T6" fmla="*/ 58 w 82"/>
                <a:gd name="T7" fmla="*/ 82 h 82"/>
                <a:gd name="T8" fmla="*/ 82 w 82"/>
                <a:gd name="T9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82" y="24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8" y="82"/>
                  </a:lnTo>
                  <a:lnTo>
                    <a:pt x="82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0"/>
            <p:cNvSpPr/>
            <p:nvPr/>
          </p:nvSpPr>
          <p:spPr bwMode="auto">
            <a:xfrm>
              <a:off x="9585325" y="2820988"/>
              <a:ext cx="128588" cy="130175"/>
            </a:xfrm>
            <a:custGeom>
              <a:avLst/>
              <a:gdLst>
                <a:gd name="T0" fmla="*/ 81 w 81"/>
                <a:gd name="T1" fmla="*/ 23 h 82"/>
                <a:gd name="T2" fmla="*/ 24 w 81"/>
                <a:gd name="T3" fmla="*/ 0 h 82"/>
                <a:gd name="T4" fmla="*/ 0 w 81"/>
                <a:gd name="T5" fmla="*/ 59 h 82"/>
                <a:gd name="T6" fmla="*/ 59 w 81"/>
                <a:gd name="T7" fmla="*/ 82 h 82"/>
                <a:gd name="T8" fmla="*/ 81 w 81"/>
                <a:gd name="T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1" y="23"/>
                  </a:moveTo>
                  <a:lnTo>
                    <a:pt x="24" y="0"/>
                  </a:lnTo>
                  <a:lnTo>
                    <a:pt x="0" y="59"/>
                  </a:lnTo>
                  <a:lnTo>
                    <a:pt x="59" y="82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1"/>
            <p:cNvSpPr/>
            <p:nvPr/>
          </p:nvSpPr>
          <p:spPr bwMode="auto">
            <a:xfrm>
              <a:off x="9744075" y="2884488"/>
              <a:ext cx="128588" cy="128588"/>
            </a:xfrm>
            <a:custGeom>
              <a:avLst/>
              <a:gdLst>
                <a:gd name="T0" fmla="*/ 81 w 81"/>
                <a:gd name="T1" fmla="*/ 22 h 81"/>
                <a:gd name="T2" fmla="*/ 22 w 81"/>
                <a:gd name="T3" fmla="*/ 0 h 81"/>
                <a:gd name="T4" fmla="*/ 0 w 81"/>
                <a:gd name="T5" fmla="*/ 57 h 81"/>
                <a:gd name="T6" fmla="*/ 59 w 81"/>
                <a:gd name="T7" fmla="*/ 81 h 81"/>
                <a:gd name="T8" fmla="*/ 81 w 81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2"/>
                  </a:moveTo>
                  <a:lnTo>
                    <a:pt x="22" y="0"/>
                  </a:lnTo>
                  <a:lnTo>
                    <a:pt x="0" y="57"/>
                  </a:lnTo>
                  <a:lnTo>
                    <a:pt x="59" y="81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2"/>
            <p:cNvSpPr/>
            <p:nvPr/>
          </p:nvSpPr>
          <p:spPr bwMode="auto">
            <a:xfrm>
              <a:off x="9902825" y="2946400"/>
              <a:ext cx="127000" cy="128588"/>
            </a:xfrm>
            <a:custGeom>
              <a:avLst/>
              <a:gdLst>
                <a:gd name="T0" fmla="*/ 80 w 80"/>
                <a:gd name="T1" fmla="*/ 22 h 81"/>
                <a:gd name="T2" fmla="*/ 22 w 80"/>
                <a:gd name="T3" fmla="*/ 0 h 81"/>
                <a:gd name="T4" fmla="*/ 0 w 80"/>
                <a:gd name="T5" fmla="*/ 58 h 81"/>
                <a:gd name="T6" fmla="*/ 58 w 80"/>
                <a:gd name="T7" fmla="*/ 81 h 81"/>
                <a:gd name="T8" fmla="*/ 80 w 80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80" y="22"/>
                  </a:moveTo>
                  <a:lnTo>
                    <a:pt x="22" y="0"/>
                  </a:lnTo>
                  <a:lnTo>
                    <a:pt x="0" y="58"/>
                  </a:lnTo>
                  <a:lnTo>
                    <a:pt x="58" y="81"/>
                  </a:lnTo>
                  <a:lnTo>
                    <a:pt x="80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73"/>
            <p:cNvSpPr/>
            <p:nvPr/>
          </p:nvSpPr>
          <p:spPr bwMode="auto">
            <a:xfrm>
              <a:off x="10058400" y="3006725"/>
              <a:ext cx="130175" cy="128588"/>
            </a:xfrm>
            <a:custGeom>
              <a:avLst/>
              <a:gdLst>
                <a:gd name="T0" fmla="*/ 82 w 82"/>
                <a:gd name="T1" fmla="*/ 23 h 81"/>
                <a:gd name="T2" fmla="*/ 23 w 82"/>
                <a:gd name="T3" fmla="*/ 0 h 81"/>
                <a:gd name="T4" fmla="*/ 0 w 82"/>
                <a:gd name="T5" fmla="*/ 59 h 81"/>
                <a:gd name="T6" fmla="*/ 59 w 82"/>
                <a:gd name="T7" fmla="*/ 81 h 81"/>
                <a:gd name="T8" fmla="*/ 82 w 82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3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9" y="81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74"/>
            <p:cNvSpPr/>
            <p:nvPr/>
          </p:nvSpPr>
          <p:spPr bwMode="auto">
            <a:xfrm>
              <a:off x="10217150" y="3068638"/>
              <a:ext cx="130175" cy="128588"/>
            </a:xfrm>
            <a:custGeom>
              <a:avLst/>
              <a:gdLst>
                <a:gd name="T0" fmla="*/ 82 w 82"/>
                <a:gd name="T1" fmla="*/ 22 h 81"/>
                <a:gd name="T2" fmla="*/ 23 w 82"/>
                <a:gd name="T3" fmla="*/ 0 h 81"/>
                <a:gd name="T4" fmla="*/ 0 w 82"/>
                <a:gd name="T5" fmla="*/ 59 h 81"/>
                <a:gd name="T6" fmla="*/ 58 w 82"/>
                <a:gd name="T7" fmla="*/ 81 h 81"/>
                <a:gd name="T8" fmla="*/ 82 w 82"/>
                <a:gd name="T9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22"/>
                  </a:moveTo>
                  <a:lnTo>
                    <a:pt x="23" y="0"/>
                  </a:lnTo>
                  <a:lnTo>
                    <a:pt x="0" y="59"/>
                  </a:lnTo>
                  <a:lnTo>
                    <a:pt x="58" y="81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5"/>
            <p:cNvSpPr/>
            <p:nvPr/>
          </p:nvSpPr>
          <p:spPr bwMode="auto">
            <a:xfrm>
              <a:off x="10374313" y="3130550"/>
              <a:ext cx="128588" cy="128588"/>
            </a:xfrm>
            <a:custGeom>
              <a:avLst/>
              <a:gdLst>
                <a:gd name="T0" fmla="*/ 81 w 81"/>
                <a:gd name="T1" fmla="*/ 23 h 81"/>
                <a:gd name="T2" fmla="*/ 24 w 81"/>
                <a:gd name="T3" fmla="*/ 0 h 81"/>
                <a:gd name="T4" fmla="*/ 0 w 81"/>
                <a:gd name="T5" fmla="*/ 58 h 81"/>
                <a:gd name="T6" fmla="*/ 59 w 81"/>
                <a:gd name="T7" fmla="*/ 81 h 81"/>
                <a:gd name="T8" fmla="*/ 81 w 81"/>
                <a:gd name="T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1" y="23"/>
                  </a:moveTo>
                  <a:lnTo>
                    <a:pt x="24" y="0"/>
                  </a:lnTo>
                  <a:lnTo>
                    <a:pt x="0" y="58"/>
                  </a:lnTo>
                  <a:lnTo>
                    <a:pt x="59" y="81"/>
                  </a:lnTo>
                  <a:lnTo>
                    <a:pt x="81" y="2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76"/>
            <p:cNvSpPr/>
            <p:nvPr/>
          </p:nvSpPr>
          <p:spPr bwMode="auto">
            <a:xfrm>
              <a:off x="10533063" y="3190875"/>
              <a:ext cx="128588" cy="131763"/>
            </a:xfrm>
            <a:custGeom>
              <a:avLst/>
              <a:gdLst>
                <a:gd name="T0" fmla="*/ 81 w 81"/>
                <a:gd name="T1" fmla="*/ 24 h 83"/>
                <a:gd name="T2" fmla="*/ 22 w 81"/>
                <a:gd name="T3" fmla="*/ 0 h 83"/>
                <a:gd name="T4" fmla="*/ 0 w 81"/>
                <a:gd name="T5" fmla="*/ 59 h 83"/>
                <a:gd name="T6" fmla="*/ 58 w 81"/>
                <a:gd name="T7" fmla="*/ 83 h 83"/>
                <a:gd name="T8" fmla="*/ 81 w 81"/>
                <a:gd name="T9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3">
                  <a:moveTo>
                    <a:pt x="81" y="24"/>
                  </a:moveTo>
                  <a:lnTo>
                    <a:pt x="22" y="0"/>
                  </a:lnTo>
                  <a:lnTo>
                    <a:pt x="0" y="59"/>
                  </a:lnTo>
                  <a:lnTo>
                    <a:pt x="58" y="83"/>
                  </a:lnTo>
                  <a:lnTo>
                    <a:pt x="81" y="24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77"/>
            <p:cNvSpPr/>
            <p:nvPr/>
          </p:nvSpPr>
          <p:spPr bwMode="auto">
            <a:xfrm>
              <a:off x="7364413" y="2389188"/>
              <a:ext cx="641350" cy="223838"/>
            </a:xfrm>
            <a:custGeom>
              <a:avLst/>
              <a:gdLst>
                <a:gd name="T0" fmla="*/ 20 w 345"/>
                <a:gd name="T1" fmla="*/ 106 h 120"/>
                <a:gd name="T2" fmla="*/ 0 w 345"/>
                <a:gd name="T3" fmla="*/ 120 h 120"/>
                <a:gd name="T4" fmla="*/ 345 w 345"/>
                <a:gd name="T5" fmla="*/ 4 h 120"/>
                <a:gd name="T6" fmla="*/ 330 w 345"/>
                <a:gd name="T7" fmla="*/ 2 h 120"/>
                <a:gd name="T8" fmla="*/ 20 w 345"/>
                <a:gd name="T9" fmla="*/ 10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120">
                  <a:moveTo>
                    <a:pt x="20" y="106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345" y="4"/>
                    <a:pt x="345" y="4"/>
                    <a:pt x="345" y="4"/>
                  </a:cubicBezTo>
                  <a:cubicBezTo>
                    <a:pt x="340" y="1"/>
                    <a:pt x="335" y="0"/>
                    <a:pt x="330" y="2"/>
                  </a:cubicBezTo>
                  <a:lnTo>
                    <a:pt x="20" y="106"/>
                  </a:lnTo>
                  <a:close/>
                </a:path>
              </a:pathLst>
            </a:custGeom>
            <a:solidFill>
              <a:srgbClr val="8F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78"/>
            <p:cNvSpPr/>
            <p:nvPr/>
          </p:nvSpPr>
          <p:spPr bwMode="auto">
            <a:xfrm>
              <a:off x="7396163" y="2400300"/>
              <a:ext cx="544513" cy="260350"/>
            </a:xfrm>
            <a:custGeom>
              <a:avLst/>
              <a:gdLst>
                <a:gd name="T0" fmla="*/ 326 w 343"/>
                <a:gd name="T1" fmla="*/ 0 h 164"/>
                <a:gd name="T2" fmla="*/ 0 w 343"/>
                <a:gd name="T3" fmla="*/ 110 h 164"/>
                <a:gd name="T4" fmla="*/ 18 w 343"/>
                <a:gd name="T5" fmla="*/ 164 h 164"/>
                <a:gd name="T6" fmla="*/ 343 w 343"/>
                <a:gd name="T7" fmla="*/ 55 h 164"/>
                <a:gd name="T8" fmla="*/ 326 w 343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164">
                  <a:moveTo>
                    <a:pt x="326" y="0"/>
                  </a:moveTo>
                  <a:lnTo>
                    <a:pt x="0" y="110"/>
                  </a:lnTo>
                  <a:lnTo>
                    <a:pt x="18" y="164"/>
                  </a:lnTo>
                  <a:lnTo>
                    <a:pt x="343" y="55"/>
                  </a:lnTo>
                  <a:lnTo>
                    <a:pt x="326" y="0"/>
                  </a:lnTo>
                  <a:close/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79"/>
            <p:cNvSpPr/>
            <p:nvPr/>
          </p:nvSpPr>
          <p:spPr bwMode="auto">
            <a:xfrm>
              <a:off x="7913688" y="2371725"/>
              <a:ext cx="127000" cy="115888"/>
            </a:xfrm>
            <a:custGeom>
              <a:avLst/>
              <a:gdLst>
                <a:gd name="T0" fmla="*/ 32 w 68"/>
                <a:gd name="T1" fmla="*/ 4 h 62"/>
                <a:gd name="T2" fmla="*/ 0 w 68"/>
                <a:gd name="T3" fmla="*/ 15 h 62"/>
                <a:gd name="T4" fmla="*/ 15 w 68"/>
                <a:gd name="T5" fmla="*/ 62 h 62"/>
                <a:gd name="T6" fmla="*/ 48 w 68"/>
                <a:gd name="T7" fmla="*/ 51 h 62"/>
                <a:gd name="T8" fmla="*/ 63 w 68"/>
                <a:gd name="T9" fmla="*/ 20 h 62"/>
                <a:gd name="T10" fmla="*/ 63 w 68"/>
                <a:gd name="T11" fmla="*/ 20 h 62"/>
                <a:gd name="T12" fmla="*/ 32 w 68"/>
                <a:gd name="T13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2">
                  <a:moveTo>
                    <a:pt x="32" y="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61" y="47"/>
                    <a:pt x="68" y="33"/>
                    <a:pt x="63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9" y="7"/>
                    <a:pt x="45" y="0"/>
                    <a:pt x="32" y="4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0"/>
            <p:cNvSpPr/>
            <p:nvPr/>
          </p:nvSpPr>
          <p:spPr bwMode="auto">
            <a:xfrm>
              <a:off x="7256463" y="2574925"/>
              <a:ext cx="168275" cy="93663"/>
            </a:xfrm>
            <a:custGeom>
              <a:avLst/>
              <a:gdLst>
                <a:gd name="T0" fmla="*/ 0 w 106"/>
                <a:gd name="T1" fmla="*/ 59 h 59"/>
                <a:gd name="T2" fmla="*/ 106 w 106"/>
                <a:gd name="T3" fmla="*/ 54 h 59"/>
                <a:gd name="T4" fmla="*/ 88 w 106"/>
                <a:gd name="T5" fmla="*/ 0 h 59"/>
                <a:gd name="T6" fmla="*/ 0 w 106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9">
                  <a:moveTo>
                    <a:pt x="0" y="59"/>
                  </a:moveTo>
                  <a:lnTo>
                    <a:pt x="106" y="54"/>
                  </a:lnTo>
                  <a:lnTo>
                    <a:pt x="88" y="0"/>
                  </a:lnTo>
                  <a:lnTo>
                    <a:pt x="0" y="59"/>
                  </a:lnTo>
                  <a:close/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Line 81"/>
            <p:cNvSpPr>
              <a:spLocks noChangeShapeType="1"/>
            </p:cNvSpPr>
            <p:nvPr/>
          </p:nvSpPr>
          <p:spPr bwMode="auto">
            <a:xfrm>
              <a:off x="7337425" y="2614613"/>
              <a:ext cx="15875" cy="4921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82"/>
            <p:cNvSpPr/>
            <p:nvPr/>
          </p:nvSpPr>
          <p:spPr bwMode="auto">
            <a:xfrm>
              <a:off x="6905625" y="2573338"/>
              <a:ext cx="1460500" cy="1100138"/>
            </a:xfrm>
            <a:custGeom>
              <a:avLst/>
              <a:gdLst>
                <a:gd name="T0" fmla="*/ 920 w 920"/>
                <a:gd name="T1" fmla="*/ 433 h 693"/>
                <a:gd name="T2" fmla="*/ 144 w 920"/>
                <a:gd name="T3" fmla="*/ 693 h 693"/>
                <a:gd name="T4" fmla="*/ 0 w 920"/>
                <a:gd name="T5" fmla="*/ 260 h 693"/>
                <a:gd name="T6" fmla="*/ 774 w 920"/>
                <a:gd name="T7" fmla="*/ 0 h 693"/>
                <a:gd name="T8" fmla="*/ 920 w 920"/>
                <a:gd name="T9" fmla="*/ 43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0" h="693">
                  <a:moveTo>
                    <a:pt x="920" y="433"/>
                  </a:moveTo>
                  <a:lnTo>
                    <a:pt x="144" y="693"/>
                  </a:lnTo>
                  <a:lnTo>
                    <a:pt x="0" y="260"/>
                  </a:lnTo>
                  <a:lnTo>
                    <a:pt x="774" y="0"/>
                  </a:lnTo>
                  <a:lnTo>
                    <a:pt x="920" y="433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83"/>
            <p:cNvSpPr/>
            <p:nvPr/>
          </p:nvSpPr>
          <p:spPr bwMode="auto">
            <a:xfrm>
              <a:off x="7034213" y="2679700"/>
              <a:ext cx="1314450" cy="949325"/>
            </a:xfrm>
            <a:custGeom>
              <a:avLst/>
              <a:gdLst>
                <a:gd name="T0" fmla="*/ 828 w 828"/>
                <a:gd name="T1" fmla="*/ 360 h 598"/>
                <a:gd name="T2" fmla="*/ 707 w 828"/>
                <a:gd name="T3" fmla="*/ 0 h 598"/>
                <a:gd name="T4" fmla="*/ 0 w 828"/>
                <a:gd name="T5" fmla="*/ 237 h 598"/>
                <a:gd name="T6" fmla="*/ 120 w 828"/>
                <a:gd name="T7" fmla="*/ 598 h 598"/>
                <a:gd name="T8" fmla="*/ 828 w 828"/>
                <a:gd name="T9" fmla="*/ 36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8" h="598">
                  <a:moveTo>
                    <a:pt x="828" y="360"/>
                  </a:moveTo>
                  <a:lnTo>
                    <a:pt x="707" y="0"/>
                  </a:lnTo>
                  <a:lnTo>
                    <a:pt x="0" y="237"/>
                  </a:lnTo>
                  <a:lnTo>
                    <a:pt x="120" y="598"/>
                  </a:lnTo>
                  <a:lnTo>
                    <a:pt x="828" y="3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Line 84"/>
            <p:cNvSpPr>
              <a:spLocks noChangeShapeType="1"/>
            </p:cNvSpPr>
            <p:nvPr/>
          </p:nvSpPr>
          <p:spPr bwMode="auto">
            <a:xfrm>
              <a:off x="7112000" y="2917825"/>
              <a:ext cx="228600" cy="687388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Line 85"/>
            <p:cNvSpPr>
              <a:spLocks noChangeShapeType="1"/>
            </p:cNvSpPr>
            <p:nvPr/>
          </p:nvSpPr>
          <p:spPr bwMode="auto">
            <a:xfrm>
              <a:off x="8031163" y="2608263"/>
              <a:ext cx="230188" cy="687388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Line 86"/>
            <p:cNvSpPr>
              <a:spLocks noChangeShapeType="1"/>
            </p:cNvSpPr>
            <p:nvPr/>
          </p:nvSpPr>
          <p:spPr bwMode="auto">
            <a:xfrm flipV="1">
              <a:off x="7135813" y="2681288"/>
              <a:ext cx="919163" cy="30956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Line 87"/>
            <p:cNvSpPr>
              <a:spLocks noChangeShapeType="1"/>
            </p:cNvSpPr>
            <p:nvPr/>
          </p:nvSpPr>
          <p:spPr bwMode="auto">
            <a:xfrm flipV="1">
              <a:off x="7316788" y="3222625"/>
              <a:ext cx="920750" cy="30956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Line 88"/>
            <p:cNvSpPr>
              <a:spLocks noChangeShapeType="1"/>
            </p:cNvSpPr>
            <p:nvPr/>
          </p:nvSpPr>
          <p:spPr bwMode="auto">
            <a:xfrm flipH="1">
              <a:off x="7278688" y="3370263"/>
              <a:ext cx="147638" cy="49213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Line 89"/>
            <p:cNvSpPr>
              <a:spLocks noChangeShapeType="1"/>
            </p:cNvSpPr>
            <p:nvPr/>
          </p:nvSpPr>
          <p:spPr bwMode="auto">
            <a:xfrm flipH="1">
              <a:off x="7243763" y="3263900"/>
              <a:ext cx="147638" cy="5080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Line 90"/>
            <p:cNvSpPr>
              <a:spLocks noChangeShapeType="1"/>
            </p:cNvSpPr>
            <p:nvPr/>
          </p:nvSpPr>
          <p:spPr bwMode="auto">
            <a:xfrm flipH="1">
              <a:off x="7208838" y="3157538"/>
              <a:ext cx="146050" cy="5080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Line 91"/>
            <p:cNvSpPr>
              <a:spLocks noChangeShapeType="1"/>
            </p:cNvSpPr>
            <p:nvPr/>
          </p:nvSpPr>
          <p:spPr bwMode="auto">
            <a:xfrm flipH="1">
              <a:off x="7172325" y="3054350"/>
              <a:ext cx="147638" cy="47625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92"/>
            <p:cNvSpPr/>
            <p:nvPr/>
          </p:nvSpPr>
          <p:spPr bwMode="auto">
            <a:xfrm>
              <a:off x="7062788" y="3232150"/>
              <a:ext cx="125413" cy="125413"/>
            </a:xfrm>
            <a:custGeom>
              <a:avLst/>
              <a:gdLst>
                <a:gd name="T0" fmla="*/ 5 w 67"/>
                <a:gd name="T1" fmla="*/ 43 h 67"/>
                <a:gd name="T2" fmla="*/ 24 w 67"/>
                <a:gd name="T3" fmla="*/ 5 h 67"/>
                <a:gd name="T4" fmla="*/ 61 w 67"/>
                <a:gd name="T5" fmla="*/ 24 h 67"/>
                <a:gd name="T6" fmla="*/ 43 w 67"/>
                <a:gd name="T7" fmla="*/ 62 h 67"/>
                <a:gd name="T8" fmla="*/ 5 w 67"/>
                <a:gd name="T9" fmla="*/ 4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5" y="43"/>
                  </a:moveTo>
                  <a:cubicBezTo>
                    <a:pt x="0" y="27"/>
                    <a:pt x="8" y="11"/>
                    <a:pt x="24" y="5"/>
                  </a:cubicBezTo>
                  <a:cubicBezTo>
                    <a:pt x="39" y="0"/>
                    <a:pt x="56" y="8"/>
                    <a:pt x="61" y="24"/>
                  </a:cubicBezTo>
                  <a:cubicBezTo>
                    <a:pt x="67" y="40"/>
                    <a:pt x="58" y="57"/>
                    <a:pt x="43" y="62"/>
                  </a:cubicBezTo>
                  <a:cubicBezTo>
                    <a:pt x="27" y="67"/>
                    <a:pt x="10" y="59"/>
                    <a:pt x="5" y="43"/>
                  </a:cubicBezTo>
                  <a:close/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93"/>
            <p:cNvSpPr/>
            <p:nvPr/>
          </p:nvSpPr>
          <p:spPr bwMode="auto">
            <a:xfrm>
              <a:off x="8228013" y="2827338"/>
              <a:ext cx="109538" cy="158750"/>
            </a:xfrm>
            <a:custGeom>
              <a:avLst/>
              <a:gdLst>
                <a:gd name="T0" fmla="*/ 69 w 69"/>
                <a:gd name="T1" fmla="*/ 86 h 100"/>
                <a:gd name="T2" fmla="*/ 29 w 69"/>
                <a:gd name="T3" fmla="*/ 100 h 100"/>
                <a:gd name="T4" fmla="*/ 0 w 69"/>
                <a:gd name="T5" fmla="*/ 14 h 100"/>
                <a:gd name="T6" fmla="*/ 40 w 69"/>
                <a:gd name="T7" fmla="*/ 0 h 100"/>
                <a:gd name="T8" fmla="*/ 69 w 69"/>
                <a:gd name="T9" fmla="*/ 8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00">
                  <a:moveTo>
                    <a:pt x="69" y="86"/>
                  </a:moveTo>
                  <a:lnTo>
                    <a:pt x="29" y="100"/>
                  </a:lnTo>
                  <a:lnTo>
                    <a:pt x="0" y="14"/>
                  </a:lnTo>
                  <a:lnTo>
                    <a:pt x="40" y="0"/>
                  </a:lnTo>
                  <a:lnTo>
                    <a:pt x="69" y="8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94"/>
            <p:cNvSpPr/>
            <p:nvPr/>
          </p:nvSpPr>
          <p:spPr bwMode="auto">
            <a:xfrm>
              <a:off x="7469188" y="3703638"/>
              <a:ext cx="963613" cy="1171575"/>
            </a:xfrm>
            <a:custGeom>
              <a:avLst/>
              <a:gdLst>
                <a:gd name="T0" fmla="*/ 461 w 607"/>
                <a:gd name="T1" fmla="*/ 738 h 738"/>
                <a:gd name="T2" fmla="*/ 0 w 607"/>
                <a:gd name="T3" fmla="*/ 633 h 738"/>
                <a:gd name="T4" fmla="*/ 145 w 607"/>
                <a:gd name="T5" fmla="*/ 0 h 738"/>
                <a:gd name="T6" fmla="*/ 607 w 607"/>
                <a:gd name="T7" fmla="*/ 106 h 738"/>
                <a:gd name="T8" fmla="*/ 461 w 607"/>
                <a:gd name="T9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738">
                  <a:moveTo>
                    <a:pt x="461" y="738"/>
                  </a:moveTo>
                  <a:lnTo>
                    <a:pt x="0" y="633"/>
                  </a:lnTo>
                  <a:lnTo>
                    <a:pt x="145" y="0"/>
                  </a:lnTo>
                  <a:lnTo>
                    <a:pt x="607" y="106"/>
                  </a:lnTo>
                  <a:lnTo>
                    <a:pt x="461" y="738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95"/>
            <p:cNvSpPr/>
            <p:nvPr/>
          </p:nvSpPr>
          <p:spPr bwMode="auto">
            <a:xfrm>
              <a:off x="7781925" y="3913188"/>
              <a:ext cx="190500" cy="190500"/>
            </a:xfrm>
            <a:custGeom>
              <a:avLst/>
              <a:gdLst>
                <a:gd name="T0" fmla="*/ 98 w 120"/>
                <a:gd name="T1" fmla="*/ 120 h 120"/>
                <a:gd name="T2" fmla="*/ 0 w 120"/>
                <a:gd name="T3" fmla="*/ 98 h 120"/>
                <a:gd name="T4" fmla="*/ 22 w 120"/>
                <a:gd name="T5" fmla="*/ 0 h 120"/>
                <a:gd name="T6" fmla="*/ 120 w 120"/>
                <a:gd name="T7" fmla="*/ 22 h 120"/>
                <a:gd name="T8" fmla="*/ 98 w 120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0">
                  <a:moveTo>
                    <a:pt x="98" y="120"/>
                  </a:moveTo>
                  <a:lnTo>
                    <a:pt x="0" y="98"/>
                  </a:lnTo>
                  <a:lnTo>
                    <a:pt x="22" y="0"/>
                  </a:lnTo>
                  <a:lnTo>
                    <a:pt x="120" y="22"/>
                  </a:lnTo>
                  <a:lnTo>
                    <a:pt x="98" y="120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Line 96"/>
            <p:cNvSpPr>
              <a:spLocks noChangeShapeType="1"/>
            </p:cNvSpPr>
            <p:nvPr/>
          </p:nvSpPr>
          <p:spPr bwMode="auto">
            <a:xfrm>
              <a:off x="7753350" y="4197350"/>
              <a:ext cx="414338" cy="9525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Line 97"/>
            <p:cNvSpPr>
              <a:spLocks noChangeShapeType="1"/>
            </p:cNvSpPr>
            <p:nvPr/>
          </p:nvSpPr>
          <p:spPr bwMode="auto">
            <a:xfrm>
              <a:off x="7731125" y="4291013"/>
              <a:ext cx="417513" cy="9525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Line 98"/>
            <p:cNvSpPr>
              <a:spLocks noChangeShapeType="1"/>
            </p:cNvSpPr>
            <p:nvPr/>
          </p:nvSpPr>
          <p:spPr bwMode="auto">
            <a:xfrm>
              <a:off x="7710488" y="4383088"/>
              <a:ext cx="414338" cy="96838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Line 99"/>
            <p:cNvSpPr>
              <a:spLocks noChangeShapeType="1"/>
            </p:cNvSpPr>
            <p:nvPr/>
          </p:nvSpPr>
          <p:spPr bwMode="auto">
            <a:xfrm>
              <a:off x="7688263" y="4478338"/>
              <a:ext cx="417513" cy="9525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Line 100"/>
            <p:cNvSpPr>
              <a:spLocks noChangeShapeType="1"/>
            </p:cNvSpPr>
            <p:nvPr/>
          </p:nvSpPr>
          <p:spPr bwMode="auto">
            <a:xfrm>
              <a:off x="7667625" y="4572000"/>
              <a:ext cx="414338" cy="9525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1"/>
            <p:cNvSpPr/>
            <p:nvPr/>
          </p:nvSpPr>
          <p:spPr bwMode="auto">
            <a:xfrm>
              <a:off x="10609263" y="3883025"/>
              <a:ext cx="1265238" cy="1344613"/>
            </a:xfrm>
            <a:custGeom>
              <a:avLst/>
              <a:gdLst>
                <a:gd name="T0" fmla="*/ 494 w 797"/>
                <a:gd name="T1" fmla="*/ 847 h 847"/>
                <a:gd name="T2" fmla="*/ 0 w 797"/>
                <a:gd name="T3" fmla="*/ 597 h 847"/>
                <a:gd name="T4" fmla="*/ 302 w 797"/>
                <a:gd name="T5" fmla="*/ 0 h 847"/>
                <a:gd name="T6" fmla="*/ 797 w 797"/>
                <a:gd name="T7" fmla="*/ 250 h 847"/>
                <a:gd name="T8" fmla="*/ 494 w 797"/>
                <a:gd name="T9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7" h="847">
                  <a:moveTo>
                    <a:pt x="494" y="847"/>
                  </a:moveTo>
                  <a:lnTo>
                    <a:pt x="0" y="597"/>
                  </a:lnTo>
                  <a:lnTo>
                    <a:pt x="302" y="0"/>
                  </a:lnTo>
                  <a:lnTo>
                    <a:pt x="797" y="250"/>
                  </a:lnTo>
                  <a:lnTo>
                    <a:pt x="494" y="847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02"/>
            <p:cNvSpPr/>
            <p:nvPr/>
          </p:nvSpPr>
          <p:spPr bwMode="auto">
            <a:xfrm>
              <a:off x="10529888" y="3803650"/>
              <a:ext cx="1311275" cy="1443038"/>
            </a:xfrm>
            <a:custGeom>
              <a:avLst/>
              <a:gdLst>
                <a:gd name="T0" fmla="*/ 493 w 826"/>
                <a:gd name="T1" fmla="*/ 909 h 909"/>
                <a:gd name="T2" fmla="*/ 0 w 826"/>
                <a:gd name="T3" fmla="*/ 659 h 909"/>
                <a:gd name="T4" fmla="*/ 331 w 826"/>
                <a:gd name="T5" fmla="*/ 0 h 909"/>
                <a:gd name="T6" fmla="*/ 826 w 826"/>
                <a:gd name="T7" fmla="*/ 252 h 909"/>
                <a:gd name="T8" fmla="*/ 493 w 826"/>
                <a:gd name="T9" fmla="*/ 909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909">
                  <a:moveTo>
                    <a:pt x="493" y="909"/>
                  </a:moveTo>
                  <a:lnTo>
                    <a:pt x="0" y="659"/>
                  </a:lnTo>
                  <a:lnTo>
                    <a:pt x="331" y="0"/>
                  </a:lnTo>
                  <a:lnTo>
                    <a:pt x="826" y="252"/>
                  </a:lnTo>
                  <a:lnTo>
                    <a:pt x="493" y="909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03"/>
            <p:cNvSpPr/>
            <p:nvPr/>
          </p:nvSpPr>
          <p:spPr bwMode="auto">
            <a:xfrm>
              <a:off x="10547350" y="3822700"/>
              <a:ext cx="1195388" cy="1365250"/>
            </a:xfrm>
            <a:custGeom>
              <a:avLst/>
              <a:gdLst>
                <a:gd name="T0" fmla="*/ 428 w 753"/>
                <a:gd name="T1" fmla="*/ 860 h 860"/>
                <a:gd name="T2" fmla="*/ 753 w 753"/>
                <a:gd name="T3" fmla="*/ 217 h 860"/>
                <a:gd name="T4" fmla="*/ 325 w 753"/>
                <a:gd name="T5" fmla="*/ 0 h 860"/>
                <a:gd name="T6" fmla="*/ 0 w 753"/>
                <a:gd name="T7" fmla="*/ 643 h 860"/>
                <a:gd name="T8" fmla="*/ 428 w 753"/>
                <a:gd name="T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3" h="860">
                  <a:moveTo>
                    <a:pt x="428" y="860"/>
                  </a:moveTo>
                  <a:lnTo>
                    <a:pt x="753" y="217"/>
                  </a:lnTo>
                  <a:lnTo>
                    <a:pt x="325" y="0"/>
                  </a:lnTo>
                  <a:lnTo>
                    <a:pt x="0" y="643"/>
                  </a:lnTo>
                  <a:lnTo>
                    <a:pt x="428" y="8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04"/>
            <p:cNvSpPr/>
            <p:nvPr/>
          </p:nvSpPr>
          <p:spPr bwMode="auto">
            <a:xfrm>
              <a:off x="11137900" y="4403725"/>
              <a:ext cx="493713" cy="385763"/>
            </a:xfrm>
            <a:custGeom>
              <a:avLst/>
              <a:gdLst>
                <a:gd name="T0" fmla="*/ 254 w 311"/>
                <a:gd name="T1" fmla="*/ 243 h 243"/>
                <a:gd name="T2" fmla="*/ 0 w 311"/>
                <a:gd name="T3" fmla="*/ 114 h 243"/>
                <a:gd name="T4" fmla="*/ 57 w 311"/>
                <a:gd name="T5" fmla="*/ 0 h 243"/>
                <a:gd name="T6" fmla="*/ 311 w 311"/>
                <a:gd name="T7" fmla="*/ 129 h 243"/>
                <a:gd name="T8" fmla="*/ 254 w 311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243">
                  <a:moveTo>
                    <a:pt x="254" y="243"/>
                  </a:moveTo>
                  <a:lnTo>
                    <a:pt x="0" y="114"/>
                  </a:lnTo>
                  <a:lnTo>
                    <a:pt x="57" y="0"/>
                  </a:lnTo>
                  <a:lnTo>
                    <a:pt x="311" y="129"/>
                  </a:lnTo>
                  <a:lnTo>
                    <a:pt x="254" y="243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05"/>
            <p:cNvSpPr/>
            <p:nvPr/>
          </p:nvSpPr>
          <p:spPr bwMode="auto">
            <a:xfrm>
              <a:off x="11564938" y="4075113"/>
              <a:ext cx="215900" cy="231775"/>
            </a:xfrm>
            <a:custGeom>
              <a:avLst/>
              <a:gdLst>
                <a:gd name="T0" fmla="*/ 83 w 136"/>
                <a:gd name="T1" fmla="*/ 146 h 146"/>
                <a:gd name="T2" fmla="*/ 52 w 136"/>
                <a:gd name="T3" fmla="*/ 106 h 146"/>
                <a:gd name="T4" fmla="*/ 0 w 136"/>
                <a:gd name="T5" fmla="*/ 104 h 146"/>
                <a:gd name="T6" fmla="*/ 53 w 136"/>
                <a:gd name="T7" fmla="*/ 0 h 146"/>
                <a:gd name="T8" fmla="*/ 136 w 136"/>
                <a:gd name="T9" fmla="*/ 42 h 146"/>
                <a:gd name="T10" fmla="*/ 83 w 136"/>
                <a:gd name="T1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46">
                  <a:moveTo>
                    <a:pt x="83" y="146"/>
                  </a:moveTo>
                  <a:lnTo>
                    <a:pt x="52" y="106"/>
                  </a:lnTo>
                  <a:lnTo>
                    <a:pt x="0" y="104"/>
                  </a:lnTo>
                  <a:lnTo>
                    <a:pt x="53" y="0"/>
                  </a:lnTo>
                  <a:lnTo>
                    <a:pt x="136" y="42"/>
                  </a:lnTo>
                  <a:lnTo>
                    <a:pt x="83" y="146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06"/>
            <p:cNvSpPr/>
            <p:nvPr/>
          </p:nvSpPr>
          <p:spPr bwMode="auto">
            <a:xfrm>
              <a:off x="10529888" y="3803650"/>
              <a:ext cx="633413" cy="1100138"/>
            </a:xfrm>
            <a:custGeom>
              <a:avLst/>
              <a:gdLst>
                <a:gd name="T0" fmla="*/ 66 w 399"/>
                <a:gd name="T1" fmla="*/ 693 h 693"/>
                <a:gd name="T2" fmla="*/ 0 w 399"/>
                <a:gd name="T3" fmla="*/ 659 h 693"/>
                <a:gd name="T4" fmla="*/ 331 w 399"/>
                <a:gd name="T5" fmla="*/ 0 h 693"/>
                <a:gd name="T6" fmla="*/ 399 w 399"/>
                <a:gd name="T7" fmla="*/ 36 h 693"/>
                <a:gd name="T8" fmla="*/ 66 w 399"/>
                <a:gd name="T9" fmla="*/ 69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93">
                  <a:moveTo>
                    <a:pt x="66" y="693"/>
                  </a:moveTo>
                  <a:lnTo>
                    <a:pt x="0" y="659"/>
                  </a:lnTo>
                  <a:lnTo>
                    <a:pt x="331" y="0"/>
                  </a:lnTo>
                  <a:lnTo>
                    <a:pt x="399" y="36"/>
                  </a:lnTo>
                  <a:lnTo>
                    <a:pt x="66" y="693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07"/>
            <p:cNvSpPr/>
            <p:nvPr/>
          </p:nvSpPr>
          <p:spPr bwMode="auto">
            <a:xfrm>
              <a:off x="9744075" y="4465638"/>
              <a:ext cx="292100" cy="587375"/>
            </a:xfrm>
            <a:custGeom>
              <a:avLst/>
              <a:gdLst>
                <a:gd name="T0" fmla="*/ 62 w 184"/>
                <a:gd name="T1" fmla="*/ 370 h 370"/>
                <a:gd name="T2" fmla="*/ 0 w 184"/>
                <a:gd name="T3" fmla="*/ 348 h 370"/>
                <a:gd name="T4" fmla="*/ 122 w 184"/>
                <a:gd name="T5" fmla="*/ 0 h 370"/>
                <a:gd name="T6" fmla="*/ 184 w 184"/>
                <a:gd name="T7" fmla="*/ 21 h 370"/>
                <a:gd name="T8" fmla="*/ 62 w 184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370">
                  <a:moveTo>
                    <a:pt x="62" y="370"/>
                  </a:moveTo>
                  <a:lnTo>
                    <a:pt x="0" y="348"/>
                  </a:lnTo>
                  <a:lnTo>
                    <a:pt x="122" y="0"/>
                  </a:lnTo>
                  <a:lnTo>
                    <a:pt x="184" y="21"/>
                  </a:lnTo>
                  <a:lnTo>
                    <a:pt x="62" y="370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08"/>
            <p:cNvSpPr/>
            <p:nvPr/>
          </p:nvSpPr>
          <p:spPr bwMode="auto">
            <a:xfrm>
              <a:off x="9958388" y="4365625"/>
              <a:ext cx="95250" cy="128588"/>
            </a:xfrm>
            <a:custGeom>
              <a:avLst/>
              <a:gdLst>
                <a:gd name="T0" fmla="*/ 37 w 51"/>
                <a:gd name="T1" fmla="*/ 3 h 69"/>
                <a:gd name="T2" fmla="*/ 37 w 51"/>
                <a:gd name="T3" fmla="*/ 3 h 69"/>
                <a:gd name="T4" fmla="*/ 15 w 51"/>
                <a:gd name="T5" fmla="*/ 13 h 69"/>
                <a:gd name="T6" fmla="*/ 0 w 51"/>
                <a:gd name="T7" fmla="*/ 57 h 69"/>
                <a:gd name="T8" fmla="*/ 32 w 51"/>
                <a:gd name="T9" fmla="*/ 69 h 69"/>
                <a:gd name="T10" fmla="*/ 47 w 51"/>
                <a:gd name="T11" fmla="*/ 24 h 69"/>
                <a:gd name="T12" fmla="*/ 37 w 51"/>
                <a:gd name="T13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9"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28" y="0"/>
                    <a:pt x="18" y="4"/>
                    <a:pt x="15" y="1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6"/>
                    <a:pt x="46" y="6"/>
                    <a:pt x="37" y="3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09"/>
            <p:cNvSpPr/>
            <p:nvPr/>
          </p:nvSpPr>
          <p:spPr bwMode="auto">
            <a:xfrm>
              <a:off x="9744075" y="5018088"/>
              <a:ext cx="98425" cy="106363"/>
            </a:xfrm>
            <a:custGeom>
              <a:avLst/>
              <a:gdLst>
                <a:gd name="T0" fmla="*/ 0 w 53"/>
                <a:gd name="T1" fmla="*/ 0 h 57"/>
                <a:gd name="T2" fmla="*/ 4 w 53"/>
                <a:gd name="T3" fmla="*/ 43 h 57"/>
                <a:gd name="T4" fmla="*/ 23 w 53"/>
                <a:gd name="T5" fmla="*/ 50 h 57"/>
                <a:gd name="T6" fmla="*/ 53 w 53"/>
                <a:gd name="T7" fmla="*/ 18 h 57"/>
                <a:gd name="T8" fmla="*/ 0 w 53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0" y="0"/>
                  </a:moveTo>
                  <a:cubicBezTo>
                    <a:pt x="4" y="43"/>
                    <a:pt x="4" y="43"/>
                    <a:pt x="4" y="43"/>
                  </a:cubicBezTo>
                  <a:cubicBezTo>
                    <a:pt x="5" y="53"/>
                    <a:pt x="16" y="57"/>
                    <a:pt x="23" y="50"/>
                  </a:cubicBezTo>
                  <a:cubicBezTo>
                    <a:pt x="53" y="18"/>
                    <a:pt x="53" y="18"/>
                    <a:pt x="53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0"/>
            <p:cNvSpPr/>
            <p:nvPr/>
          </p:nvSpPr>
          <p:spPr bwMode="auto">
            <a:xfrm>
              <a:off x="9744075" y="4886325"/>
              <a:ext cx="144463" cy="166688"/>
            </a:xfrm>
            <a:custGeom>
              <a:avLst/>
              <a:gdLst>
                <a:gd name="T0" fmla="*/ 91 w 91"/>
                <a:gd name="T1" fmla="*/ 21 h 105"/>
                <a:gd name="T2" fmla="*/ 29 w 91"/>
                <a:gd name="T3" fmla="*/ 0 h 105"/>
                <a:gd name="T4" fmla="*/ 0 w 91"/>
                <a:gd name="T5" fmla="*/ 83 h 105"/>
                <a:gd name="T6" fmla="*/ 62 w 91"/>
                <a:gd name="T7" fmla="*/ 105 h 105"/>
                <a:gd name="T8" fmla="*/ 91 w 91"/>
                <a:gd name="T9" fmla="*/ 2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05">
                  <a:moveTo>
                    <a:pt x="91" y="21"/>
                  </a:moveTo>
                  <a:lnTo>
                    <a:pt x="29" y="0"/>
                  </a:lnTo>
                  <a:lnTo>
                    <a:pt x="0" y="83"/>
                  </a:lnTo>
                  <a:lnTo>
                    <a:pt x="62" y="105"/>
                  </a:lnTo>
                  <a:lnTo>
                    <a:pt x="91" y="21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11"/>
            <p:cNvSpPr/>
            <p:nvPr/>
          </p:nvSpPr>
          <p:spPr bwMode="auto">
            <a:xfrm>
              <a:off x="9918700" y="4518025"/>
              <a:ext cx="149225" cy="293688"/>
            </a:xfrm>
            <a:custGeom>
              <a:avLst/>
              <a:gdLst>
                <a:gd name="T0" fmla="*/ 0 w 94"/>
                <a:gd name="T1" fmla="*/ 0 h 185"/>
                <a:gd name="T2" fmla="*/ 94 w 94"/>
                <a:gd name="T3" fmla="*/ 33 h 185"/>
                <a:gd name="T4" fmla="*/ 40 w 94"/>
                <a:gd name="T5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85">
                  <a:moveTo>
                    <a:pt x="0" y="0"/>
                  </a:moveTo>
                  <a:lnTo>
                    <a:pt x="94" y="33"/>
                  </a:lnTo>
                  <a:lnTo>
                    <a:pt x="40" y="185"/>
                  </a:lnTo>
                </a:path>
              </a:pathLst>
            </a:cu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12"/>
            <p:cNvSpPr/>
            <p:nvPr/>
          </p:nvSpPr>
          <p:spPr bwMode="auto">
            <a:xfrm>
              <a:off x="5275263" y="3221038"/>
              <a:ext cx="819150" cy="904875"/>
            </a:xfrm>
            <a:custGeom>
              <a:avLst/>
              <a:gdLst>
                <a:gd name="T0" fmla="*/ 409 w 440"/>
                <a:gd name="T1" fmla="*/ 398 h 486"/>
                <a:gd name="T2" fmla="*/ 158 w 440"/>
                <a:gd name="T3" fmla="*/ 479 h 486"/>
                <a:gd name="T4" fmla="*/ 110 w 440"/>
                <a:gd name="T5" fmla="*/ 455 h 486"/>
                <a:gd name="T6" fmla="*/ 7 w 440"/>
                <a:gd name="T7" fmla="*/ 136 h 486"/>
                <a:gd name="T8" fmla="*/ 31 w 440"/>
                <a:gd name="T9" fmla="*/ 88 h 486"/>
                <a:gd name="T10" fmla="*/ 283 w 440"/>
                <a:gd name="T11" fmla="*/ 6 h 486"/>
                <a:gd name="T12" fmla="*/ 331 w 440"/>
                <a:gd name="T13" fmla="*/ 31 h 486"/>
                <a:gd name="T14" fmla="*/ 434 w 440"/>
                <a:gd name="T15" fmla="*/ 350 h 486"/>
                <a:gd name="T16" fmla="*/ 409 w 440"/>
                <a:gd name="T17" fmla="*/ 39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486">
                  <a:moveTo>
                    <a:pt x="409" y="398"/>
                  </a:moveTo>
                  <a:cubicBezTo>
                    <a:pt x="158" y="479"/>
                    <a:pt x="158" y="479"/>
                    <a:pt x="158" y="479"/>
                  </a:cubicBezTo>
                  <a:cubicBezTo>
                    <a:pt x="138" y="486"/>
                    <a:pt x="117" y="475"/>
                    <a:pt x="110" y="45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0" y="116"/>
                    <a:pt x="11" y="94"/>
                    <a:pt x="31" y="88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303" y="0"/>
                    <a:pt x="324" y="11"/>
                    <a:pt x="331" y="31"/>
                  </a:cubicBezTo>
                  <a:cubicBezTo>
                    <a:pt x="434" y="350"/>
                    <a:pt x="434" y="350"/>
                    <a:pt x="434" y="350"/>
                  </a:cubicBezTo>
                  <a:cubicBezTo>
                    <a:pt x="440" y="370"/>
                    <a:pt x="429" y="391"/>
                    <a:pt x="409" y="398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13"/>
            <p:cNvSpPr/>
            <p:nvPr/>
          </p:nvSpPr>
          <p:spPr bwMode="auto">
            <a:xfrm>
              <a:off x="5370513" y="3324225"/>
              <a:ext cx="487363" cy="263525"/>
            </a:xfrm>
            <a:custGeom>
              <a:avLst/>
              <a:gdLst>
                <a:gd name="T0" fmla="*/ 307 w 307"/>
                <a:gd name="T1" fmla="*/ 74 h 166"/>
                <a:gd name="T2" fmla="*/ 24 w 307"/>
                <a:gd name="T3" fmla="*/ 166 h 166"/>
                <a:gd name="T4" fmla="*/ 0 w 307"/>
                <a:gd name="T5" fmla="*/ 91 h 166"/>
                <a:gd name="T6" fmla="*/ 282 w 307"/>
                <a:gd name="T7" fmla="*/ 0 h 166"/>
                <a:gd name="T8" fmla="*/ 307 w 307"/>
                <a:gd name="T9" fmla="*/ 7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166">
                  <a:moveTo>
                    <a:pt x="307" y="74"/>
                  </a:moveTo>
                  <a:lnTo>
                    <a:pt x="24" y="166"/>
                  </a:lnTo>
                  <a:lnTo>
                    <a:pt x="0" y="91"/>
                  </a:lnTo>
                  <a:lnTo>
                    <a:pt x="282" y="0"/>
                  </a:lnTo>
                  <a:lnTo>
                    <a:pt x="307" y="74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14"/>
            <p:cNvSpPr/>
            <p:nvPr/>
          </p:nvSpPr>
          <p:spPr bwMode="auto">
            <a:xfrm>
              <a:off x="5437188" y="3370263"/>
              <a:ext cx="401638" cy="185738"/>
            </a:xfrm>
            <a:custGeom>
              <a:avLst/>
              <a:gdLst>
                <a:gd name="T0" fmla="*/ 253 w 253"/>
                <a:gd name="T1" fmla="*/ 40 h 117"/>
                <a:gd name="T2" fmla="*/ 241 w 253"/>
                <a:gd name="T3" fmla="*/ 0 h 117"/>
                <a:gd name="T4" fmla="*/ 0 w 253"/>
                <a:gd name="T5" fmla="*/ 78 h 117"/>
                <a:gd name="T6" fmla="*/ 13 w 253"/>
                <a:gd name="T7" fmla="*/ 117 h 117"/>
                <a:gd name="T8" fmla="*/ 253 w 253"/>
                <a:gd name="T9" fmla="*/ 4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117">
                  <a:moveTo>
                    <a:pt x="253" y="40"/>
                  </a:moveTo>
                  <a:lnTo>
                    <a:pt x="241" y="0"/>
                  </a:lnTo>
                  <a:lnTo>
                    <a:pt x="0" y="78"/>
                  </a:lnTo>
                  <a:lnTo>
                    <a:pt x="13" y="117"/>
                  </a:lnTo>
                  <a:lnTo>
                    <a:pt x="253" y="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15"/>
            <p:cNvSpPr/>
            <p:nvPr/>
          </p:nvSpPr>
          <p:spPr bwMode="auto">
            <a:xfrm>
              <a:off x="5429250" y="3616325"/>
              <a:ext cx="122238" cy="76200"/>
            </a:xfrm>
            <a:custGeom>
              <a:avLst/>
              <a:gdLst>
                <a:gd name="T0" fmla="*/ 77 w 77"/>
                <a:gd name="T1" fmla="*/ 26 h 48"/>
                <a:gd name="T2" fmla="*/ 9 w 77"/>
                <a:gd name="T3" fmla="*/ 48 h 48"/>
                <a:gd name="T4" fmla="*/ 0 w 77"/>
                <a:gd name="T5" fmla="*/ 22 h 48"/>
                <a:gd name="T6" fmla="*/ 68 w 77"/>
                <a:gd name="T7" fmla="*/ 0 h 48"/>
                <a:gd name="T8" fmla="*/ 77 w 77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8">
                  <a:moveTo>
                    <a:pt x="77" y="26"/>
                  </a:moveTo>
                  <a:lnTo>
                    <a:pt x="9" y="48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16"/>
            <p:cNvSpPr/>
            <p:nvPr/>
          </p:nvSpPr>
          <p:spPr bwMode="auto">
            <a:xfrm>
              <a:off x="5599113" y="3562350"/>
              <a:ext cx="122238" cy="76200"/>
            </a:xfrm>
            <a:custGeom>
              <a:avLst/>
              <a:gdLst>
                <a:gd name="T0" fmla="*/ 77 w 77"/>
                <a:gd name="T1" fmla="*/ 26 h 48"/>
                <a:gd name="T2" fmla="*/ 9 w 77"/>
                <a:gd name="T3" fmla="*/ 48 h 48"/>
                <a:gd name="T4" fmla="*/ 0 w 77"/>
                <a:gd name="T5" fmla="*/ 22 h 48"/>
                <a:gd name="T6" fmla="*/ 69 w 77"/>
                <a:gd name="T7" fmla="*/ 0 h 48"/>
                <a:gd name="T8" fmla="*/ 77 w 77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8">
                  <a:moveTo>
                    <a:pt x="77" y="26"/>
                  </a:moveTo>
                  <a:lnTo>
                    <a:pt x="9" y="48"/>
                  </a:lnTo>
                  <a:lnTo>
                    <a:pt x="0" y="22"/>
                  </a:lnTo>
                  <a:lnTo>
                    <a:pt x="69" y="0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17"/>
            <p:cNvSpPr/>
            <p:nvPr/>
          </p:nvSpPr>
          <p:spPr bwMode="auto">
            <a:xfrm>
              <a:off x="5770563" y="3506788"/>
              <a:ext cx="120650" cy="76200"/>
            </a:xfrm>
            <a:custGeom>
              <a:avLst/>
              <a:gdLst>
                <a:gd name="T0" fmla="*/ 76 w 76"/>
                <a:gd name="T1" fmla="*/ 26 h 48"/>
                <a:gd name="T2" fmla="*/ 8 w 76"/>
                <a:gd name="T3" fmla="*/ 48 h 48"/>
                <a:gd name="T4" fmla="*/ 0 w 76"/>
                <a:gd name="T5" fmla="*/ 22 h 48"/>
                <a:gd name="T6" fmla="*/ 68 w 76"/>
                <a:gd name="T7" fmla="*/ 0 h 48"/>
                <a:gd name="T8" fmla="*/ 76 w 76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8">
                  <a:moveTo>
                    <a:pt x="76" y="26"/>
                  </a:moveTo>
                  <a:lnTo>
                    <a:pt x="8" y="48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76" y="2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18"/>
            <p:cNvSpPr/>
            <p:nvPr/>
          </p:nvSpPr>
          <p:spPr bwMode="auto">
            <a:xfrm>
              <a:off x="5470525" y="3741738"/>
              <a:ext cx="127000" cy="90488"/>
            </a:xfrm>
            <a:custGeom>
              <a:avLst/>
              <a:gdLst>
                <a:gd name="T0" fmla="*/ 80 w 80"/>
                <a:gd name="T1" fmla="*/ 36 h 57"/>
                <a:gd name="T2" fmla="*/ 11 w 80"/>
                <a:gd name="T3" fmla="*/ 57 h 57"/>
                <a:gd name="T4" fmla="*/ 0 w 80"/>
                <a:gd name="T5" fmla="*/ 22 h 57"/>
                <a:gd name="T6" fmla="*/ 68 w 80"/>
                <a:gd name="T7" fmla="*/ 0 h 57"/>
                <a:gd name="T8" fmla="*/ 80 w 80"/>
                <a:gd name="T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7">
                  <a:moveTo>
                    <a:pt x="80" y="36"/>
                  </a:moveTo>
                  <a:lnTo>
                    <a:pt x="11" y="57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80" y="36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19"/>
            <p:cNvSpPr/>
            <p:nvPr/>
          </p:nvSpPr>
          <p:spPr bwMode="auto">
            <a:xfrm>
              <a:off x="5640388" y="3687763"/>
              <a:ext cx="125413" cy="90488"/>
            </a:xfrm>
            <a:custGeom>
              <a:avLst/>
              <a:gdLst>
                <a:gd name="T0" fmla="*/ 79 w 79"/>
                <a:gd name="T1" fmla="*/ 35 h 57"/>
                <a:gd name="T2" fmla="*/ 12 w 79"/>
                <a:gd name="T3" fmla="*/ 57 h 57"/>
                <a:gd name="T4" fmla="*/ 0 w 79"/>
                <a:gd name="T5" fmla="*/ 22 h 57"/>
                <a:gd name="T6" fmla="*/ 68 w 79"/>
                <a:gd name="T7" fmla="*/ 0 h 57"/>
                <a:gd name="T8" fmla="*/ 79 w 79"/>
                <a:gd name="T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7">
                  <a:moveTo>
                    <a:pt x="79" y="35"/>
                  </a:moveTo>
                  <a:lnTo>
                    <a:pt x="12" y="57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79" y="35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0"/>
            <p:cNvSpPr/>
            <p:nvPr/>
          </p:nvSpPr>
          <p:spPr bwMode="auto">
            <a:xfrm>
              <a:off x="5808663" y="3630613"/>
              <a:ext cx="128588" cy="92075"/>
            </a:xfrm>
            <a:custGeom>
              <a:avLst/>
              <a:gdLst>
                <a:gd name="T0" fmla="*/ 81 w 81"/>
                <a:gd name="T1" fmla="*/ 36 h 58"/>
                <a:gd name="T2" fmla="*/ 12 w 81"/>
                <a:gd name="T3" fmla="*/ 58 h 58"/>
                <a:gd name="T4" fmla="*/ 0 w 81"/>
                <a:gd name="T5" fmla="*/ 23 h 58"/>
                <a:gd name="T6" fmla="*/ 70 w 81"/>
                <a:gd name="T7" fmla="*/ 0 h 58"/>
                <a:gd name="T8" fmla="*/ 81 w 81"/>
                <a:gd name="T9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8">
                  <a:moveTo>
                    <a:pt x="81" y="36"/>
                  </a:moveTo>
                  <a:lnTo>
                    <a:pt x="12" y="58"/>
                  </a:lnTo>
                  <a:lnTo>
                    <a:pt x="0" y="23"/>
                  </a:lnTo>
                  <a:lnTo>
                    <a:pt x="70" y="0"/>
                  </a:lnTo>
                  <a:lnTo>
                    <a:pt x="81" y="3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1"/>
            <p:cNvSpPr/>
            <p:nvPr/>
          </p:nvSpPr>
          <p:spPr bwMode="auto">
            <a:xfrm>
              <a:off x="5502275" y="3843338"/>
              <a:ext cx="127000" cy="92075"/>
            </a:xfrm>
            <a:custGeom>
              <a:avLst/>
              <a:gdLst>
                <a:gd name="T0" fmla="*/ 80 w 80"/>
                <a:gd name="T1" fmla="*/ 35 h 58"/>
                <a:gd name="T2" fmla="*/ 12 w 80"/>
                <a:gd name="T3" fmla="*/ 58 h 58"/>
                <a:gd name="T4" fmla="*/ 0 w 80"/>
                <a:gd name="T5" fmla="*/ 21 h 58"/>
                <a:gd name="T6" fmla="*/ 69 w 80"/>
                <a:gd name="T7" fmla="*/ 0 h 58"/>
                <a:gd name="T8" fmla="*/ 80 w 80"/>
                <a:gd name="T9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80" y="35"/>
                  </a:moveTo>
                  <a:lnTo>
                    <a:pt x="12" y="58"/>
                  </a:lnTo>
                  <a:lnTo>
                    <a:pt x="0" y="21"/>
                  </a:lnTo>
                  <a:lnTo>
                    <a:pt x="69" y="0"/>
                  </a:lnTo>
                  <a:lnTo>
                    <a:pt x="80" y="35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22"/>
            <p:cNvSpPr/>
            <p:nvPr/>
          </p:nvSpPr>
          <p:spPr bwMode="auto">
            <a:xfrm>
              <a:off x="5673725" y="3787775"/>
              <a:ext cx="127000" cy="90488"/>
            </a:xfrm>
            <a:custGeom>
              <a:avLst/>
              <a:gdLst>
                <a:gd name="T0" fmla="*/ 80 w 80"/>
                <a:gd name="T1" fmla="*/ 35 h 57"/>
                <a:gd name="T2" fmla="*/ 10 w 80"/>
                <a:gd name="T3" fmla="*/ 57 h 57"/>
                <a:gd name="T4" fmla="*/ 0 w 80"/>
                <a:gd name="T5" fmla="*/ 22 h 57"/>
                <a:gd name="T6" fmla="*/ 68 w 80"/>
                <a:gd name="T7" fmla="*/ 0 h 57"/>
                <a:gd name="T8" fmla="*/ 80 w 80"/>
                <a:gd name="T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7">
                  <a:moveTo>
                    <a:pt x="80" y="35"/>
                  </a:moveTo>
                  <a:lnTo>
                    <a:pt x="10" y="57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80" y="35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23"/>
            <p:cNvSpPr/>
            <p:nvPr/>
          </p:nvSpPr>
          <p:spPr bwMode="auto">
            <a:xfrm>
              <a:off x="5843588" y="3732213"/>
              <a:ext cx="125413" cy="90488"/>
            </a:xfrm>
            <a:custGeom>
              <a:avLst/>
              <a:gdLst>
                <a:gd name="T0" fmla="*/ 79 w 79"/>
                <a:gd name="T1" fmla="*/ 36 h 57"/>
                <a:gd name="T2" fmla="*/ 11 w 79"/>
                <a:gd name="T3" fmla="*/ 57 h 57"/>
                <a:gd name="T4" fmla="*/ 0 w 79"/>
                <a:gd name="T5" fmla="*/ 22 h 57"/>
                <a:gd name="T6" fmla="*/ 68 w 79"/>
                <a:gd name="T7" fmla="*/ 0 h 57"/>
                <a:gd name="T8" fmla="*/ 79 w 79"/>
                <a:gd name="T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7">
                  <a:moveTo>
                    <a:pt x="79" y="36"/>
                  </a:moveTo>
                  <a:lnTo>
                    <a:pt x="11" y="57"/>
                  </a:lnTo>
                  <a:lnTo>
                    <a:pt x="0" y="22"/>
                  </a:lnTo>
                  <a:lnTo>
                    <a:pt x="68" y="0"/>
                  </a:lnTo>
                  <a:lnTo>
                    <a:pt x="79" y="36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24"/>
            <p:cNvSpPr/>
            <p:nvPr/>
          </p:nvSpPr>
          <p:spPr bwMode="auto">
            <a:xfrm>
              <a:off x="5535613" y="3943350"/>
              <a:ext cx="127000" cy="92075"/>
            </a:xfrm>
            <a:custGeom>
              <a:avLst/>
              <a:gdLst>
                <a:gd name="T0" fmla="*/ 80 w 80"/>
                <a:gd name="T1" fmla="*/ 36 h 58"/>
                <a:gd name="T2" fmla="*/ 12 w 80"/>
                <a:gd name="T3" fmla="*/ 58 h 58"/>
                <a:gd name="T4" fmla="*/ 0 w 80"/>
                <a:gd name="T5" fmla="*/ 23 h 58"/>
                <a:gd name="T6" fmla="*/ 68 w 80"/>
                <a:gd name="T7" fmla="*/ 0 h 58"/>
                <a:gd name="T8" fmla="*/ 80 w 80"/>
                <a:gd name="T9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80" y="36"/>
                  </a:moveTo>
                  <a:lnTo>
                    <a:pt x="12" y="58"/>
                  </a:lnTo>
                  <a:lnTo>
                    <a:pt x="0" y="23"/>
                  </a:lnTo>
                  <a:lnTo>
                    <a:pt x="68" y="0"/>
                  </a:lnTo>
                  <a:lnTo>
                    <a:pt x="80" y="36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25"/>
            <p:cNvSpPr/>
            <p:nvPr/>
          </p:nvSpPr>
          <p:spPr bwMode="auto">
            <a:xfrm>
              <a:off x="5705475" y="3887788"/>
              <a:ext cx="127000" cy="92075"/>
            </a:xfrm>
            <a:custGeom>
              <a:avLst/>
              <a:gdLst>
                <a:gd name="T0" fmla="*/ 80 w 80"/>
                <a:gd name="T1" fmla="*/ 35 h 58"/>
                <a:gd name="T2" fmla="*/ 12 w 80"/>
                <a:gd name="T3" fmla="*/ 58 h 58"/>
                <a:gd name="T4" fmla="*/ 0 w 80"/>
                <a:gd name="T5" fmla="*/ 23 h 58"/>
                <a:gd name="T6" fmla="*/ 68 w 80"/>
                <a:gd name="T7" fmla="*/ 0 h 58"/>
                <a:gd name="T8" fmla="*/ 80 w 80"/>
                <a:gd name="T9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80" y="35"/>
                  </a:moveTo>
                  <a:lnTo>
                    <a:pt x="12" y="58"/>
                  </a:lnTo>
                  <a:lnTo>
                    <a:pt x="0" y="23"/>
                  </a:lnTo>
                  <a:lnTo>
                    <a:pt x="68" y="0"/>
                  </a:lnTo>
                  <a:lnTo>
                    <a:pt x="80" y="35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26"/>
            <p:cNvSpPr/>
            <p:nvPr/>
          </p:nvSpPr>
          <p:spPr bwMode="auto">
            <a:xfrm>
              <a:off x="5876925" y="3833813"/>
              <a:ext cx="125413" cy="92075"/>
            </a:xfrm>
            <a:custGeom>
              <a:avLst/>
              <a:gdLst>
                <a:gd name="T0" fmla="*/ 79 w 79"/>
                <a:gd name="T1" fmla="*/ 35 h 58"/>
                <a:gd name="T2" fmla="*/ 10 w 79"/>
                <a:gd name="T3" fmla="*/ 58 h 58"/>
                <a:gd name="T4" fmla="*/ 0 w 79"/>
                <a:gd name="T5" fmla="*/ 21 h 58"/>
                <a:gd name="T6" fmla="*/ 68 w 79"/>
                <a:gd name="T7" fmla="*/ 0 h 58"/>
                <a:gd name="T8" fmla="*/ 79 w 79"/>
                <a:gd name="T9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8">
                  <a:moveTo>
                    <a:pt x="79" y="35"/>
                  </a:moveTo>
                  <a:lnTo>
                    <a:pt x="10" y="58"/>
                  </a:lnTo>
                  <a:lnTo>
                    <a:pt x="0" y="21"/>
                  </a:lnTo>
                  <a:lnTo>
                    <a:pt x="68" y="0"/>
                  </a:lnTo>
                  <a:lnTo>
                    <a:pt x="79" y="35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27"/>
            <p:cNvSpPr/>
            <p:nvPr/>
          </p:nvSpPr>
          <p:spPr bwMode="auto">
            <a:xfrm>
              <a:off x="6218238" y="3122613"/>
              <a:ext cx="549275" cy="496888"/>
            </a:xfrm>
            <a:custGeom>
              <a:avLst/>
              <a:gdLst>
                <a:gd name="T0" fmla="*/ 117 w 346"/>
                <a:gd name="T1" fmla="*/ 0 h 313"/>
                <a:gd name="T2" fmla="*/ 0 w 346"/>
                <a:gd name="T3" fmla="*/ 228 h 313"/>
                <a:gd name="T4" fmla="*/ 167 w 346"/>
                <a:gd name="T5" fmla="*/ 313 h 313"/>
                <a:gd name="T6" fmla="*/ 198 w 346"/>
                <a:gd name="T7" fmla="*/ 251 h 313"/>
                <a:gd name="T8" fmla="*/ 260 w 346"/>
                <a:gd name="T9" fmla="*/ 284 h 313"/>
                <a:gd name="T10" fmla="*/ 346 w 346"/>
                <a:gd name="T11" fmla="*/ 117 h 313"/>
                <a:gd name="T12" fmla="*/ 117 w 346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313">
                  <a:moveTo>
                    <a:pt x="117" y="0"/>
                  </a:moveTo>
                  <a:lnTo>
                    <a:pt x="0" y="228"/>
                  </a:lnTo>
                  <a:lnTo>
                    <a:pt x="167" y="313"/>
                  </a:lnTo>
                  <a:lnTo>
                    <a:pt x="198" y="251"/>
                  </a:lnTo>
                  <a:lnTo>
                    <a:pt x="260" y="284"/>
                  </a:lnTo>
                  <a:lnTo>
                    <a:pt x="346" y="117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28"/>
            <p:cNvSpPr/>
            <p:nvPr/>
          </p:nvSpPr>
          <p:spPr bwMode="auto">
            <a:xfrm>
              <a:off x="6483350" y="3521075"/>
              <a:ext cx="147638" cy="98425"/>
            </a:xfrm>
            <a:custGeom>
              <a:avLst/>
              <a:gdLst>
                <a:gd name="T0" fmla="*/ 0 w 93"/>
                <a:gd name="T1" fmla="*/ 62 h 62"/>
                <a:gd name="T2" fmla="*/ 93 w 93"/>
                <a:gd name="T3" fmla="*/ 33 h 62"/>
                <a:gd name="T4" fmla="*/ 31 w 93"/>
                <a:gd name="T5" fmla="*/ 0 h 62"/>
                <a:gd name="T6" fmla="*/ 0 w 93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62">
                  <a:moveTo>
                    <a:pt x="0" y="62"/>
                  </a:moveTo>
                  <a:lnTo>
                    <a:pt x="93" y="33"/>
                  </a:lnTo>
                  <a:lnTo>
                    <a:pt x="31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29"/>
            <p:cNvSpPr/>
            <p:nvPr/>
          </p:nvSpPr>
          <p:spPr bwMode="auto">
            <a:xfrm>
              <a:off x="6369050" y="3190875"/>
              <a:ext cx="88900" cy="46038"/>
            </a:xfrm>
            <a:custGeom>
              <a:avLst/>
              <a:gdLst>
                <a:gd name="T0" fmla="*/ 0 w 56"/>
                <a:gd name="T1" fmla="*/ 0 h 29"/>
                <a:gd name="T2" fmla="*/ 56 w 56"/>
                <a:gd name="T3" fmla="*/ 29 h 29"/>
                <a:gd name="T4" fmla="*/ 0 w 56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9">
                  <a:moveTo>
                    <a:pt x="0" y="0"/>
                  </a:moveTo>
                  <a:lnTo>
                    <a:pt x="56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Line 130"/>
            <p:cNvSpPr>
              <a:spLocks noChangeShapeType="1"/>
            </p:cNvSpPr>
            <p:nvPr/>
          </p:nvSpPr>
          <p:spPr bwMode="auto">
            <a:xfrm>
              <a:off x="6369050" y="3190875"/>
              <a:ext cx="88900" cy="46038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1"/>
            <p:cNvSpPr/>
            <p:nvPr/>
          </p:nvSpPr>
          <p:spPr bwMode="auto">
            <a:xfrm>
              <a:off x="6529388" y="3273425"/>
              <a:ext cx="203200" cy="104775"/>
            </a:xfrm>
            <a:custGeom>
              <a:avLst/>
              <a:gdLst>
                <a:gd name="T0" fmla="*/ 0 w 128"/>
                <a:gd name="T1" fmla="*/ 0 h 66"/>
                <a:gd name="T2" fmla="*/ 128 w 128"/>
                <a:gd name="T3" fmla="*/ 66 h 66"/>
                <a:gd name="T4" fmla="*/ 0 w 128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" h="66">
                  <a:moveTo>
                    <a:pt x="0" y="0"/>
                  </a:moveTo>
                  <a:lnTo>
                    <a:pt x="128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Line 132"/>
            <p:cNvSpPr>
              <a:spLocks noChangeShapeType="1"/>
            </p:cNvSpPr>
            <p:nvPr/>
          </p:nvSpPr>
          <p:spPr bwMode="auto">
            <a:xfrm>
              <a:off x="6529388" y="3273425"/>
              <a:ext cx="203200" cy="104775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33"/>
            <p:cNvSpPr/>
            <p:nvPr/>
          </p:nvSpPr>
          <p:spPr bwMode="auto">
            <a:xfrm>
              <a:off x="6022975" y="2373313"/>
              <a:ext cx="581025" cy="581025"/>
            </a:xfrm>
            <a:custGeom>
              <a:avLst/>
              <a:gdLst>
                <a:gd name="T0" fmla="*/ 285 w 312"/>
                <a:gd name="T1" fmla="*/ 106 h 312"/>
                <a:gd name="T2" fmla="*/ 206 w 312"/>
                <a:gd name="T3" fmla="*/ 284 h 312"/>
                <a:gd name="T4" fmla="*/ 28 w 312"/>
                <a:gd name="T5" fmla="*/ 206 h 312"/>
                <a:gd name="T6" fmla="*/ 107 w 312"/>
                <a:gd name="T7" fmla="*/ 27 h 312"/>
                <a:gd name="T8" fmla="*/ 285 w 312"/>
                <a:gd name="T9" fmla="*/ 10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12">
                  <a:moveTo>
                    <a:pt x="285" y="106"/>
                  </a:moveTo>
                  <a:cubicBezTo>
                    <a:pt x="312" y="177"/>
                    <a:pt x="277" y="257"/>
                    <a:pt x="206" y="284"/>
                  </a:cubicBezTo>
                  <a:cubicBezTo>
                    <a:pt x="135" y="312"/>
                    <a:pt x="55" y="277"/>
                    <a:pt x="28" y="206"/>
                  </a:cubicBezTo>
                  <a:cubicBezTo>
                    <a:pt x="0" y="135"/>
                    <a:pt x="36" y="55"/>
                    <a:pt x="107" y="27"/>
                  </a:cubicBezTo>
                  <a:cubicBezTo>
                    <a:pt x="177" y="0"/>
                    <a:pt x="257" y="35"/>
                    <a:pt x="285" y="106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34"/>
            <p:cNvSpPr/>
            <p:nvPr/>
          </p:nvSpPr>
          <p:spPr bwMode="auto">
            <a:xfrm>
              <a:off x="6602413" y="2295525"/>
              <a:ext cx="550863" cy="279400"/>
            </a:xfrm>
            <a:custGeom>
              <a:avLst/>
              <a:gdLst>
                <a:gd name="T0" fmla="*/ 0 w 296"/>
                <a:gd name="T1" fmla="*/ 121 h 150"/>
                <a:gd name="T2" fmla="*/ 235 w 296"/>
                <a:gd name="T3" fmla="*/ 5 h 150"/>
                <a:gd name="T4" fmla="*/ 269 w 296"/>
                <a:gd name="T5" fmla="*/ 5 h 150"/>
                <a:gd name="T6" fmla="*/ 269 w 296"/>
                <a:gd name="T7" fmla="*/ 5 h 150"/>
                <a:gd name="T8" fmla="*/ 288 w 296"/>
                <a:gd name="T9" fmla="*/ 55 h 150"/>
                <a:gd name="T10" fmla="*/ 288 w 296"/>
                <a:gd name="T11" fmla="*/ 55 h 150"/>
                <a:gd name="T12" fmla="*/ 263 w 296"/>
                <a:gd name="T13" fmla="*/ 78 h 150"/>
                <a:gd name="T14" fmla="*/ 11 w 296"/>
                <a:gd name="T15" fmla="*/ 150 h 150"/>
                <a:gd name="T16" fmla="*/ 0 w 296"/>
                <a:gd name="T17" fmla="*/ 12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150">
                  <a:moveTo>
                    <a:pt x="0" y="121"/>
                  </a:moveTo>
                  <a:cubicBezTo>
                    <a:pt x="235" y="5"/>
                    <a:pt x="235" y="5"/>
                    <a:pt x="235" y="5"/>
                  </a:cubicBezTo>
                  <a:cubicBezTo>
                    <a:pt x="246" y="0"/>
                    <a:pt x="258" y="0"/>
                    <a:pt x="269" y="5"/>
                  </a:cubicBezTo>
                  <a:cubicBezTo>
                    <a:pt x="269" y="5"/>
                    <a:pt x="269" y="5"/>
                    <a:pt x="269" y="5"/>
                  </a:cubicBezTo>
                  <a:cubicBezTo>
                    <a:pt x="288" y="14"/>
                    <a:pt x="296" y="36"/>
                    <a:pt x="288" y="55"/>
                  </a:cubicBezTo>
                  <a:cubicBezTo>
                    <a:pt x="288" y="55"/>
                    <a:pt x="288" y="55"/>
                    <a:pt x="288" y="55"/>
                  </a:cubicBezTo>
                  <a:cubicBezTo>
                    <a:pt x="284" y="66"/>
                    <a:pt x="275" y="74"/>
                    <a:pt x="263" y="78"/>
                  </a:cubicBezTo>
                  <a:cubicBezTo>
                    <a:pt x="11" y="150"/>
                    <a:pt x="11" y="150"/>
                    <a:pt x="11" y="150"/>
                  </a:cubicBezTo>
                  <a:lnTo>
                    <a:pt x="0" y="121"/>
                  </a:ln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35"/>
            <p:cNvSpPr/>
            <p:nvPr/>
          </p:nvSpPr>
          <p:spPr bwMode="auto">
            <a:xfrm>
              <a:off x="6530975" y="2505075"/>
              <a:ext cx="98425" cy="111125"/>
            </a:xfrm>
            <a:custGeom>
              <a:avLst/>
              <a:gdLst>
                <a:gd name="T0" fmla="*/ 12 w 53"/>
                <a:gd name="T1" fmla="*/ 36 h 60"/>
                <a:gd name="T2" fmla="*/ 19 w 53"/>
                <a:gd name="T3" fmla="*/ 60 h 60"/>
                <a:gd name="T4" fmla="*/ 53 w 53"/>
                <a:gd name="T5" fmla="*/ 47 h 60"/>
                <a:gd name="T6" fmla="*/ 34 w 53"/>
                <a:gd name="T7" fmla="*/ 0 h 60"/>
                <a:gd name="T8" fmla="*/ 0 w 53"/>
                <a:gd name="T9" fmla="*/ 13 h 60"/>
                <a:gd name="T10" fmla="*/ 12 w 53"/>
                <a:gd name="T11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60">
                  <a:moveTo>
                    <a:pt x="12" y="36"/>
                  </a:moveTo>
                  <a:cubicBezTo>
                    <a:pt x="15" y="44"/>
                    <a:pt x="17" y="52"/>
                    <a:pt x="19" y="60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21"/>
                    <a:pt x="9" y="28"/>
                    <a:pt x="12" y="36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36"/>
            <p:cNvSpPr/>
            <p:nvPr/>
          </p:nvSpPr>
          <p:spPr bwMode="auto">
            <a:xfrm>
              <a:off x="6099175" y="2451100"/>
              <a:ext cx="430213" cy="427038"/>
            </a:xfrm>
            <a:custGeom>
              <a:avLst/>
              <a:gdLst>
                <a:gd name="T0" fmla="*/ 210 w 231"/>
                <a:gd name="T1" fmla="*/ 78 h 230"/>
                <a:gd name="T2" fmla="*/ 152 w 231"/>
                <a:gd name="T3" fmla="*/ 210 h 230"/>
                <a:gd name="T4" fmla="*/ 20 w 231"/>
                <a:gd name="T5" fmla="*/ 152 h 230"/>
                <a:gd name="T6" fmla="*/ 78 w 231"/>
                <a:gd name="T7" fmla="*/ 20 h 230"/>
                <a:gd name="T8" fmla="*/ 210 w 231"/>
                <a:gd name="T9" fmla="*/ 7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30">
                  <a:moveTo>
                    <a:pt x="210" y="78"/>
                  </a:moveTo>
                  <a:cubicBezTo>
                    <a:pt x="231" y="131"/>
                    <a:pt x="205" y="190"/>
                    <a:pt x="152" y="210"/>
                  </a:cubicBezTo>
                  <a:cubicBezTo>
                    <a:pt x="100" y="230"/>
                    <a:pt x="41" y="204"/>
                    <a:pt x="20" y="152"/>
                  </a:cubicBezTo>
                  <a:cubicBezTo>
                    <a:pt x="0" y="99"/>
                    <a:pt x="26" y="40"/>
                    <a:pt x="78" y="20"/>
                  </a:cubicBezTo>
                  <a:cubicBezTo>
                    <a:pt x="131" y="0"/>
                    <a:pt x="190" y="26"/>
                    <a:pt x="210" y="78"/>
                  </a:cubicBez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37"/>
            <p:cNvSpPr/>
            <p:nvPr/>
          </p:nvSpPr>
          <p:spPr bwMode="auto">
            <a:xfrm>
              <a:off x="6162675" y="2465388"/>
              <a:ext cx="331788" cy="336550"/>
            </a:xfrm>
            <a:custGeom>
              <a:avLst/>
              <a:gdLst>
                <a:gd name="T0" fmla="*/ 130 w 178"/>
                <a:gd name="T1" fmla="*/ 162 h 181"/>
                <a:gd name="T2" fmla="*/ 173 w 178"/>
                <a:gd name="T3" fmla="*/ 128 h 181"/>
                <a:gd name="T4" fmla="*/ 169 w 178"/>
                <a:gd name="T5" fmla="*/ 73 h 181"/>
                <a:gd name="T6" fmla="*/ 47 w 178"/>
                <a:gd name="T7" fmla="*/ 19 h 181"/>
                <a:gd name="T8" fmla="*/ 4 w 178"/>
                <a:gd name="T9" fmla="*/ 53 h 181"/>
                <a:gd name="T10" fmla="*/ 8 w 178"/>
                <a:gd name="T11" fmla="*/ 108 h 181"/>
                <a:gd name="T12" fmla="*/ 130 w 178"/>
                <a:gd name="T13" fmla="*/ 1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81">
                  <a:moveTo>
                    <a:pt x="130" y="162"/>
                  </a:moveTo>
                  <a:cubicBezTo>
                    <a:pt x="148" y="155"/>
                    <a:pt x="163" y="143"/>
                    <a:pt x="173" y="128"/>
                  </a:cubicBezTo>
                  <a:cubicBezTo>
                    <a:pt x="178" y="109"/>
                    <a:pt x="176" y="90"/>
                    <a:pt x="169" y="73"/>
                  </a:cubicBezTo>
                  <a:cubicBezTo>
                    <a:pt x="151" y="24"/>
                    <a:pt x="96" y="0"/>
                    <a:pt x="47" y="19"/>
                  </a:cubicBezTo>
                  <a:cubicBezTo>
                    <a:pt x="30" y="26"/>
                    <a:pt x="15" y="37"/>
                    <a:pt x="4" y="53"/>
                  </a:cubicBezTo>
                  <a:cubicBezTo>
                    <a:pt x="0" y="71"/>
                    <a:pt x="1" y="90"/>
                    <a:pt x="8" y="108"/>
                  </a:cubicBezTo>
                  <a:cubicBezTo>
                    <a:pt x="27" y="157"/>
                    <a:pt x="81" y="181"/>
                    <a:pt x="130" y="1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38"/>
            <p:cNvSpPr/>
            <p:nvPr/>
          </p:nvSpPr>
          <p:spPr bwMode="auto">
            <a:xfrm>
              <a:off x="7038975" y="2305050"/>
              <a:ext cx="52388" cy="136525"/>
            </a:xfrm>
            <a:custGeom>
              <a:avLst/>
              <a:gdLst>
                <a:gd name="T0" fmla="*/ 33 w 33"/>
                <a:gd name="T1" fmla="*/ 86 h 86"/>
                <a:gd name="T2" fmla="*/ 0 w 33"/>
                <a:gd name="T3" fmla="*/ 0 h 86"/>
                <a:gd name="T4" fmla="*/ 33 w 33"/>
                <a:gd name="T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86">
                  <a:moveTo>
                    <a:pt x="33" y="86"/>
                  </a:moveTo>
                  <a:lnTo>
                    <a:pt x="0" y="0"/>
                  </a:lnTo>
                  <a:lnTo>
                    <a:pt x="33" y="86"/>
                  </a:lnTo>
                  <a:close/>
                </a:path>
              </a:pathLst>
            </a:custGeom>
            <a:solidFill>
              <a:srgbClr val="8F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Line 139"/>
            <p:cNvSpPr>
              <a:spLocks noChangeShapeType="1"/>
            </p:cNvSpPr>
            <p:nvPr/>
          </p:nvSpPr>
          <p:spPr bwMode="auto">
            <a:xfrm flipH="1" flipV="1">
              <a:off x="7038975" y="2305050"/>
              <a:ext cx="52388" cy="136525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40"/>
            <p:cNvSpPr/>
            <p:nvPr/>
          </p:nvSpPr>
          <p:spPr bwMode="auto">
            <a:xfrm>
              <a:off x="5437188" y="2524125"/>
              <a:ext cx="392113" cy="233363"/>
            </a:xfrm>
            <a:custGeom>
              <a:avLst/>
              <a:gdLst>
                <a:gd name="T0" fmla="*/ 180 w 211"/>
                <a:gd name="T1" fmla="*/ 38 h 125"/>
                <a:gd name="T2" fmla="*/ 55 w 211"/>
                <a:gd name="T3" fmla="*/ 5 h 125"/>
                <a:gd name="T4" fmla="*/ 11 w 211"/>
                <a:gd name="T5" fmla="*/ 31 h 125"/>
                <a:gd name="T6" fmla="*/ 0 w 211"/>
                <a:gd name="T7" fmla="*/ 75 h 125"/>
                <a:gd name="T8" fmla="*/ 194 w 211"/>
                <a:gd name="T9" fmla="*/ 125 h 125"/>
                <a:gd name="T10" fmla="*/ 206 w 211"/>
                <a:gd name="T11" fmla="*/ 82 h 125"/>
                <a:gd name="T12" fmla="*/ 180 w 211"/>
                <a:gd name="T13" fmla="*/ 3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125">
                  <a:moveTo>
                    <a:pt x="180" y="38"/>
                  </a:moveTo>
                  <a:cubicBezTo>
                    <a:pt x="55" y="5"/>
                    <a:pt x="55" y="5"/>
                    <a:pt x="55" y="5"/>
                  </a:cubicBezTo>
                  <a:cubicBezTo>
                    <a:pt x="36" y="0"/>
                    <a:pt x="16" y="12"/>
                    <a:pt x="11" y="3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11" y="62"/>
                    <a:pt x="199" y="43"/>
                    <a:pt x="180" y="38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41"/>
            <p:cNvSpPr/>
            <p:nvPr/>
          </p:nvSpPr>
          <p:spPr bwMode="auto">
            <a:xfrm>
              <a:off x="5616575" y="2281238"/>
              <a:ext cx="174625" cy="293688"/>
            </a:xfrm>
            <a:custGeom>
              <a:avLst/>
              <a:gdLst>
                <a:gd name="T0" fmla="*/ 82 w 94"/>
                <a:gd name="T1" fmla="*/ 69 h 158"/>
                <a:gd name="T2" fmla="*/ 89 w 94"/>
                <a:gd name="T3" fmla="*/ 56 h 158"/>
                <a:gd name="T4" fmla="*/ 59 w 94"/>
                <a:gd name="T5" fmla="*/ 6 h 158"/>
                <a:gd name="T6" fmla="*/ 10 w 94"/>
                <a:gd name="T7" fmla="*/ 35 h 158"/>
                <a:gd name="T8" fmla="*/ 9 w 94"/>
                <a:gd name="T9" fmla="*/ 39 h 158"/>
                <a:gd name="T10" fmla="*/ 9 w 94"/>
                <a:gd name="T11" fmla="*/ 40 h 158"/>
                <a:gd name="T12" fmla="*/ 0 w 94"/>
                <a:gd name="T13" fmla="*/ 147 h 158"/>
                <a:gd name="T14" fmla="*/ 21 w 94"/>
                <a:gd name="T15" fmla="*/ 152 h 158"/>
                <a:gd name="T16" fmla="*/ 21 w 94"/>
                <a:gd name="T17" fmla="*/ 152 h 158"/>
                <a:gd name="T18" fmla="*/ 42 w 94"/>
                <a:gd name="T19" fmla="*/ 158 h 158"/>
                <a:gd name="T20" fmla="*/ 82 w 94"/>
                <a:gd name="T21" fmla="*/ 6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158">
                  <a:moveTo>
                    <a:pt x="82" y="69"/>
                  </a:moveTo>
                  <a:cubicBezTo>
                    <a:pt x="85" y="65"/>
                    <a:pt x="87" y="61"/>
                    <a:pt x="89" y="56"/>
                  </a:cubicBezTo>
                  <a:cubicBezTo>
                    <a:pt x="94" y="34"/>
                    <a:pt x="81" y="12"/>
                    <a:pt x="59" y="6"/>
                  </a:cubicBezTo>
                  <a:cubicBezTo>
                    <a:pt x="38" y="0"/>
                    <a:pt x="15" y="14"/>
                    <a:pt x="10" y="35"/>
                  </a:cubicBezTo>
                  <a:cubicBezTo>
                    <a:pt x="9" y="36"/>
                    <a:pt x="9" y="38"/>
                    <a:pt x="9" y="39"/>
                  </a:cubicBezTo>
                  <a:cubicBezTo>
                    <a:pt x="9" y="39"/>
                    <a:pt x="9" y="40"/>
                    <a:pt x="9" y="40"/>
                  </a:cubicBezTo>
                  <a:cubicBezTo>
                    <a:pt x="4" y="72"/>
                    <a:pt x="25" y="132"/>
                    <a:pt x="0" y="147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42" y="158"/>
                    <a:pt x="42" y="158"/>
                    <a:pt x="42" y="158"/>
                  </a:cubicBezTo>
                  <a:cubicBezTo>
                    <a:pt x="29" y="135"/>
                    <a:pt x="67" y="98"/>
                    <a:pt x="82" y="69"/>
                  </a:cubicBezTo>
                  <a:close/>
                </a:path>
              </a:pathLst>
            </a:custGeom>
            <a:solidFill>
              <a:schemeClr val="accent1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42"/>
            <p:cNvSpPr/>
            <p:nvPr/>
          </p:nvSpPr>
          <p:spPr bwMode="auto">
            <a:xfrm>
              <a:off x="5446713" y="2670175"/>
              <a:ext cx="331788" cy="122238"/>
            </a:xfrm>
            <a:custGeom>
              <a:avLst/>
              <a:gdLst>
                <a:gd name="T0" fmla="*/ 203 w 209"/>
                <a:gd name="T1" fmla="*/ 77 h 77"/>
                <a:gd name="T2" fmla="*/ 0 w 209"/>
                <a:gd name="T3" fmla="*/ 25 h 77"/>
                <a:gd name="T4" fmla="*/ 7 w 209"/>
                <a:gd name="T5" fmla="*/ 0 h 77"/>
                <a:gd name="T6" fmla="*/ 209 w 209"/>
                <a:gd name="T7" fmla="*/ 52 h 77"/>
                <a:gd name="T8" fmla="*/ 203 w 209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7">
                  <a:moveTo>
                    <a:pt x="203" y="77"/>
                  </a:moveTo>
                  <a:lnTo>
                    <a:pt x="0" y="25"/>
                  </a:lnTo>
                  <a:lnTo>
                    <a:pt x="7" y="0"/>
                  </a:lnTo>
                  <a:lnTo>
                    <a:pt x="209" y="52"/>
                  </a:lnTo>
                  <a:lnTo>
                    <a:pt x="203" y="77"/>
                  </a:lnTo>
                  <a:close/>
                </a:path>
              </a:pathLst>
            </a:custGeom>
            <a:solidFill>
              <a:srgbClr val="FFFFFF"/>
            </a:solidFill>
            <a:ln w="22225" cap="rnd">
              <a:solidFill>
                <a:srgbClr val="33333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Line 143"/>
            <p:cNvSpPr>
              <a:spLocks noChangeShapeType="1"/>
            </p:cNvSpPr>
            <p:nvPr/>
          </p:nvSpPr>
          <p:spPr bwMode="auto">
            <a:xfrm>
              <a:off x="5448300" y="2619375"/>
              <a:ext cx="127000" cy="31750"/>
            </a:xfrm>
            <a:prstGeom prst="line">
              <a:avLst/>
            </a:prstGeom>
            <a:noFill/>
            <a:ln w="22225" cap="rnd">
              <a:solidFill>
                <a:srgbClr val="33333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70878" y="894944"/>
            <a:ext cx="10848976" cy="1010167"/>
          </a:xfrm>
        </p:spPr>
        <p:txBody>
          <a:bodyPr>
            <a:noAutofit/>
          </a:bodyPr>
          <a:lstStyle/>
          <a:p>
            <a:r>
              <a:rPr lang="en-US" altLang="zh-CN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FLEX </a:t>
            </a:r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布局</a:t>
            </a:r>
            <a:endParaRPr lang="zh-CN" altLang="en-US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Flex 布局是什么？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669925" y="1187450"/>
            <a:ext cx="1125474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容器默认存在两根轴：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主轴</a:t>
            </a:r>
            <a:r>
              <a:rPr lang="zh-CN" altLang="en-US"/>
              <a:t>（main axis）和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交叉轴</a:t>
            </a:r>
            <a:r>
              <a:rPr lang="zh-CN" altLang="en-US"/>
              <a:t>（cross axis）。主轴默认是水平的那根，交叉轴默认是垂直那根。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主轴的开始位置</a:t>
            </a:r>
            <a:r>
              <a:rPr lang="zh-CN" altLang="en-US"/>
              <a:t>（与边框的交叉点）叫做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 start</a:t>
            </a:r>
            <a:r>
              <a:rPr lang="zh-CN" altLang="en-US"/>
              <a:t>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结束位置</a:t>
            </a:r>
            <a:r>
              <a:rPr lang="zh-CN" altLang="en-US"/>
              <a:t>叫做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 end</a:t>
            </a:r>
            <a:r>
              <a:rPr lang="zh-CN" altLang="en-US"/>
              <a:t>；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交叉轴的开始位置</a:t>
            </a:r>
            <a:r>
              <a:rPr lang="zh-CN" altLang="en-US"/>
              <a:t>叫做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 start</a:t>
            </a:r>
            <a:r>
              <a:rPr lang="zh-CN" altLang="en-US"/>
              <a:t>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结束位置</a:t>
            </a:r>
            <a:r>
              <a:rPr lang="zh-CN" altLang="en-US"/>
              <a:t>叫做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 end</a:t>
            </a:r>
            <a:r>
              <a:rPr lang="zh-CN" altLang="en-US"/>
              <a:t>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项目默认沿主轴排列。单个项目占据的主轴空间叫做main size，占据的交叉轴空间叫做cross size。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 descr="截屏2021-09-08 下午3.16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2645" y="3188970"/>
            <a:ext cx="5424170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容器的属性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2088515"/>
            <a:ext cx="652081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flex-direction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flex-wrap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flex-flow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justify-content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align-items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align-content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669925" y="12490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需要设置在容器上。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flex-direction属性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268730"/>
            <a:ext cx="6625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flex-direction属性决定主轴的方向（即项目的排列方向）。</a:t>
            </a:r>
            <a:endParaRPr lang="zh-CN" altLang="en-US"/>
          </a:p>
        </p:txBody>
      </p:sp>
      <p:pic>
        <p:nvPicPr>
          <p:cNvPr id="34" name="图片 33" descr="截屏2021-09-08 上午11.36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4185920"/>
            <a:ext cx="10095230" cy="24072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4380" y="2007870"/>
            <a:ext cx="50025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row（默认值）</a:t>
            </a:r>
            <a:r>
              <a:rPr lang="zh-CN" altLang="en-US"/>
              <a:t>：主轴为水平方向，起点在左端。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row-reverse：主轴为水平方向，起点在右端。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column</a:t>
            </a:r>
            <a:r>
              <a:rPr lang="zh-CN" altLang="en-US"/>
              <a:t>：主轴为垂直方向，起点在上沿。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column-reverse：主轴为垂直方向，起点在下沿。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justify-content属性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268730"/>
            <a:ext cx="108502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justify-content属性定义了项目在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主轴</a:t>
            </a:r>
            <a:r>
              <a:rPr lang="zh-CN" altLang="en-US"/>
              <a:t>上的对齐方式。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2950" y="1877060"/>
            <a:ext cx="596074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flex-start（默认值）：左对齐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flex-end：右对齐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center： 居中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space-between：两端对齐，项目之间的间隔都相等。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space-around：每个项目两侧的间隔相等。所以，项目之间的间隔比项目与边框的间隔大一倍。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justify-content属性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212850"/>
            <a:ext cx="6102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justify-content属性定义了项目在主轴上的对齐方式。</a:t>
            </a:r>
            <a:endParaRPr lang="zh-CN" altLang="en-US"/>
          </a:p>
        </p:txBody>
      </p:sp>
      <p:pic>
        <p:nvPicPr>
          <p:cNvPr id="5" name="图片 4" descr="截屏2021-09-08 下午2.05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291080"/>
            <a:ext cx="5121910" cy="3569970"/>
          </a:xfrm>
          <a:prstGeom prst="rect">
            <a:avLst/>
          </a:prstGeom>
        </p:spPr>
      </p:pic>
      <p:pic>
        <p:nvPicPr>
          <p:cNvPr id="6" name="图片 5" descr="截屏2021-09-08 下午2.06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5" y="2291080"/>
            <a:ext cx="5714365" cy="26079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align-items属性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212850"/>
            <a:ext cx="5163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align-items属性定义项目在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交叉轴</a:t>
            </a:r>
            <a:r>
              <a:rPr lang="zh-CN" altLang="en-US"/>
              <a:t>上如何对齐。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9925" y="1929130"/>
            <a:ext cx="1015809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它可能取5个值。具体的对齐方式与交叉轴的方向有关，下面假设交叉轴从上到下。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flex-start：交叉轴的起点对齐。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flex-end：交叉轴的终点对齐。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center：交叉轴的中点对齐。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baseline: 项目的第一行文字的基线对齐。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stretch（默认值）：如果项目未设置高度或设为auto，将占满整个容器的高度。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flex-wrap属性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268730"/>
            <a:ext cx="108502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默认情况下，项目都排在一条线（又称"轴线"）上。flex-wrap属性定义，如果一条轴线排不下，如何换行。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2950" y="1877060"/>
            <a:ext cx="50025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它可能取三个值。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（1）nowrap（默认）：不换行。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（2）wrap：换行，第一行在上方。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（3）wrap-reverse：换行，第一行在下方。</a:t>
            </a:r>
            <a:endParaRPr lang="zh-CN" altLang="en-US"/>
          </a:p>
        </p:txBody>
      </p:sp>
      <p:pic>
        <p:nvPicPr>
          <p:cNvPr id="6" name="图片 5" descr="截屏2021-09-08 上午11.46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3736340"/>
            <a:ext cx="8573770" cy="28689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align-content属性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212850"/>
            <a:ext cx="108502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align-content属性定义了多根轴线的对齐方式。如果项目只有一根轴线，该属性不起作用。</a:t>
            </a:r>
            <a:endParaRPr lang="zh-CN" altLang="en-US"/>
          </a:p>
        </p:txBody>
      </p:sp>
      <p:pic>
        <p:nvPicPr>
          <p:cNvPr id="7" name="图片 6" descr="截屏2021-09-08 下午2.11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1765300"/>
            <a:ext cx="5006975" cy="2005965"/>
          </a:xfrm>
          <a:prstGeom prst="rect">
            <a:avLst/>
          </a:prstGeom>
        </p:spPr>
      </p:pic>
      <p:pic>
        <p:nvPicPr>
          <p:cNvPr id="8" name="图片 7" descr="截屏2021-09-08 下午2.12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85" y="1765300"/>
            <a:ext cx="5061585" cy="2091690"/>
          </a:xfrm>
          <a:prstGeom prst="rect">
            <a:avLst/>
          </a:prstGeom>
        </p:spPr>
      </p:pic>
      <p:pic>
        <p:nvPicPr>
          <p:cNvPr id="9" name="图片 8" descr="截屏2021-09-08 下午2.13.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" y="4101465"/>
            <a:ext cx="5678805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flex-flow</a:t>
            </a:r>
            <a:r>
              <a:rPr lang="zh-CN" altLang="en-US" dirty="0"/>
              <a:t>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9925" y="1370330"/>
            <a:ext cx="1015809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flex-flow属性是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flex-direction</a:t>
            </a:r>
            <a:r>
              <a:rPr lang="zh-CN" altLang="en-US"/>
              <a:t>属性和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flex-wrap</a:t>
            </a:r>
            <a:r>
              <a:rPr lang="zh-CN" altLang="en-US"/>
              <a:t>属性的简写形式，默认值为row nowrap。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.box {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  flex-flow: &lt;flex-direction&gt; || &lt;flex-wrap&gt;;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项目的属性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2088515"/>
            <a:ext cx="652081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order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flex-grow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flex-shrink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flex-basis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align-self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669925" y="1249045"/>
            <a:ext cx="40455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以下6个属性设置在项目上。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9300" y="1117600"/>
            <a:ext cx="1085088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/>
              <a:t>布局的传统解决方案，基于盒状模型，依赖 display属性 + position属性 + float属性。它对于那些特殊布局非常不方便。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2009年，W3C提出了一种新的方案—-Flex布局，可以简便、完整、响应式地实现各种页面布局。目前，它已经得到了所有浏览器的支持，这意味着，现在就能很安全地使用这项功能。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它之所以被称为 Flexbox ，是因为它能够扩展和收缩 flex 容器内的元素，以最大限度地填充可用空间。与以前布局方式（如 table 布局和浮动元素内嵌块元素）相比，Flexbox 是一个更强大的方式：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1、在不同方向排列元素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2、重新排列元素的显示顺序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3、更改元素的对齐方式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4、动态地将元素装入容器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order属性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329690"/>
            <a:ext cx="77495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order属性定义项目的排列顺序。数值越小，排列越靠前，默认为0。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3" name="图片 22" descr="截屏2021-09-08 下午12.05.30"/>
          <p:cNvPicPr>
            <a:picLocks noChangeAspect="1"/>
          </p:cNvPicPr>
          <p:nvPr/>
        </p:nvPicPr>
        <p:blipFill>
          <a:blip r:embed="rId1"/>
          <a:srcRect b="58586"/>
          <a:stretch>
            <a:fillRect/>
          </a:stretch>
        </p:blipFill>
        <p:spPr>
          <a:xfrm>
            <a:off x="669925" y="2182495"/>
            <a:ext cx="9398635" cy="24930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flex-grow属性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259205"/>
            <a:ext cx="95586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flex-grow属性定义项目的放大比例，默认为0，即如果存在剩余空间，也不放大。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69925" y="1988185"/>
            <a:ext cx="106584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如果所有项目的flex-grow属性都为1，则它们将等分剩余空间（如果有的话）。如果一个项目的flex-grow属性为2，其他项目都为1，则前者占据的剩余空间将比其他项多一倍。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3" name="图片 32" descr="截屏2021-09-08 下午12.13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" y="3230880"/>
            <a:ext cx="9919335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flex-shrink属性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259205"/>
            <a:ext cx="9558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flex-shrink属性定义了项目的缩小比例，默认为1，即如果空间不足，该项目将缩小。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69925" y="1988185"/>
            <a:ext cx="10658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如果所有项目的flex-shrink属性都为1，当空间不足时，都将等比例缩小。如果一个项目的flex-shrink属性为0，其他项目都为1，则空间不足时，前者不缩小。</a:t>
            </a:r>
            <a:endParaRPr lang="zh-CN" altLang="en-US"/>
          </a:p>
        </p:txBody>
      </p:sp>
      <p:pic>
        <p:nvPicPr>
          <p:cNvPr id="5" name="图片 4" descr="截屏2021-09-08 下午12.18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3136900"/>
            <a:ext cx="10450195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flex-basis属性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69925" y="1988185"/>
            <a:ext cx="1065847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r>
              <a:rPr lang="zh-CN" altLang="en-US"/>
              <a:t>flex-basis属性定义了在分配多余空间之前，项目占据的主轴空间（main size）。浏览器根据这个属性，计算主轴是否有多余空间。它的默认值为auto，即项目的本来大小。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它可以设为跟width或height属性一样的值（比如350px），则项目将占据固定空间。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align-self属性</a:t>
            </a:r>
            <a:endParaRPr lang="en-US" altLang="zh-CN" dirty="0"/>
          </a:p>
        </p:txBody>
      </p:sp>
      <p:sp>
        <p:nvSpPr>
          <p:cNvPr id="129" name="文本框 128"/>
          <p:cNvSpPr txBox="1"/>
          <p:nvPr/>
        </p:nvSpPr>
        <p:spPr>
          <a:xfrm>
            <a:off x="669925" y="1614805"/>
            <a:ext cx="108496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align-self属性允许单个项目有与其他项目不一样的对齐方式，可覆盖align-items属性。默认值为auto，表示继承父元素的align-items属性，如果没有父元素，则等同于stretch。</a:t>
            </a:r>
            <a:endParaRPr lang="zh-CN" altLang="en-US"/>
          </a:p>
        </p:txBody>
      </p:sp>
      <p:sp>
        <p:nvSpPr>
          <p:cNvPr id="130" name="文本框 129"/>
          <p:cNvSpPr txBox="1"/>
          <p:nvPr/>
        </p:nvSpPr>
        <p:spPr>
          <a:xfrm>
            <a:off x="749300" y="2919095"/>
            <a:ext cx="10770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该属性可能取6个值，除了auto，其他都与align-items属性完全一致。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7912100" y="3789680"/>
            <a:ext cx="41275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.item {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  align-self: auto | flex-start | flex-end | center | baseline | stretch;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}</a:t>
            </a:r>
            <a:endParaRPr lang="en-US" altLang="zh-CN"/>
          </a:p>
        </p:txBody>
      </p:sp>
      <p:pic>
        <p:nvPicPr>
          <p:cNvPr id="133" name="图片 132" descr="截屏2021-09-08 下午1.35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0" y="3313430"/>
            <a:ext cx="6901815" cy="34124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flex属性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195" y="1732280"/>
            <a:ext cx="1085024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flex属性是flex-grow, flex-shrink 和 flex-basis的简写，默认值为0 1 auto。后两个属性可选。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.item {</a:t>
            </a:r>
            <a:endParaRPr lang="zh-CN" altLang="en-US"/>
          </a:p>
          <a:p>
            <a:r>
              <a:rPr lang="zh-CN" altLang="en-US"/>
              <a:t>  flex: none | [ &lt;'flex-grow'&gt; &lt;'flex-shrink'&gt;? || &lt;'flex-basis'&gt; ]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该属性有两个快捷值：auto (1 1 auto) 和 none (0 0 auto)。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建议优先使用这个属性，而不是单独写三个分离的属性，因为浏览器会推算相关值。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b="0" dirty="0"/>
              <a:t>总结与课后练习</a:t>
            </a:r>
            <a:endParaRPr lang="zh-CN" altLang="en-US" sz="4000" b="0" dirty="0"/>
          </a:p>
        </p:txBody>
      </p:sp>
      <p:grpSp>
        <p:nvGrpSpPr>
          <p:cNvPr id="2" name="组合 1"/>
          <p:cNvGrpSpPr/>
          <p:nvPr/>
        </p:nvGrpSpPr>
        <p:grpSpPr>
          <a:xfrm>
            <a:off x="8200571" y="2808720"/>
            <a:ext cx="3381829" cy="4049280"/>
            <a:chOff x="8200571" y="2808720"/>
            <a:chExt cx="3381829" cy="4049280"/>
          </a:xfrm>
        </p:grpSpPr>
        <p:sp>
          <p:nvSpPr>
            <p:cNvPr id="28" name="文本框 27"/>
            <p:cNvSpPr txBox="1"/>
            <p:nvPr/>
          </p:nvSpPr>
          <p:spPr>
            <a:xfrm>
              <a:off x="8426045" y="3056138"/>
              <a:ext cx="3156355" cy="3791225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alpha val="57000"/>
                    </a:schemeClr>
                  </a:solidFill>
                  <a:latin typeface="Impact" panose="020B0806030902050204" pitchFamily="34" charset="0"/>
                  <a:cs typeface="Arial" panose="020B0604020202090204" pitchFamily="34" charset="0"/>
                </a:rPr>
                <a:t>03</a:t>
              </a:r>
              <a:endParaRPr lang="zh-CN" altLang="en-US" dirty="0">
                <a:solidFill>
                  <a:schemeClr val="accent2">
                    <a:alpha val="57000"/>
                  </a:schemeClr>
                </a:solidFill>
                <a:latin typeface="Impact" panose="020B080603090205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200571" y="2808720"/>
              <a:ext cx="3371197" cy="404928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dirty="0">
                  <a:ln w="22225">
                    <a:solidFill>
                      <a:schemeClr val="accent1">
                        <a:lumMod val="75000"/>
                      </a:schemeClr>
                    </a:solidFill>
                  </a:ln>
                  <a:noFill/>
                  <a:latin typeface="Impact" panose="020B0806030902050204" pitchFamily="34" charset="0"/>
                  <a:cs typeface="Arial" panose="020B0604020202090204" pitchFamily="34" charset="0"/>
                </a:rPr>
                <a:t>03</a:t>
              </a:r>
              <a:endParaRPr lang="zh-CN" altLang="en-US" dirty="0">
                <a:ln w="22225">
                  <a:solidFill>
                    <a:schemeClr val="accent1">
                      <a:lumMod val="75000"/>
                    </a:schemeClr>
                  </a:solidFill>
                </a:ln>
                <a:noFill/>
                <a:latin typeface="Impact" panose="020B0806030902050204" pitchFamily="34" charset="0"/>
                <a:cs typeface="Arial" panose="020B0604020202090204" pitchFamily="34" charset="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容器的属性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2088515"/>
            <a:ext cx="652081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flex-direction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flex-wrap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flex-flow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justify-content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align-items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align-content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669925" y="12490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需要设置在容器上。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项目的属性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2088515"/>
            <a:ext cx="652081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order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flex-grow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flex-shrink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flex-basis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flex</a:t>
            </a:r>
            <a:endParaRPr lang="zh-CN" altLang="en-US" sz="32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/>
              <a:t>align-self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669925" y="1249045"/>
            <a:ext cx="40455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以下6个属性设置在项目上。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7670" y="1354455"/>
            <a:ext cx="4762500" cy="47625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69925" y="1354455"/>
            <a:ext cx="63246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用</a:t>
            </a:r>
            <a:r>
              <a:rPr lang="en-US" altLang="zh-CN" sz="3200"/>
              <a:t>flex</a:t>
            </a:r>
            <a:r>
              <a:rPr lang="zh-CN" altLang="en-US" sz="3200"/>
              <a:t>布局分别实现色子的</a:t>
            </a:r>
            <a:r>
              <a:rPr lang="en-US" altLang="zh-CN" sz="3200"/>
              <a:t>6</a:t>
            </a:r>
            <a:r>
              <a:rPr lang="zh-CN" altLang="en-US" sz="3200"/>
              <a:t>个面：</a:t>
            </a:r>
            <a:endParaRPr lang="zh-CN" alt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Flex</a:t>
            </a:r>
            <a:r>
              <a:rPr lang="zh-CN" altLang="en-US"/>
              <a:t>布局</a:t>
            </a:r>
            <a:endParaRPr lang="zh-CN" altLang="en-US"/>
          </a:p>
        </p:txBody>
      </p:sp>
      <p:sp>
        <p:nvSpPr>
          <p:cNvPr id="6" name="íş1îḑè"/>
          <p:cNvSpPr/>
          <p:nvPr/>
        </p:nvSpPr>
        <p:spPr bwMode="auto">
          <a:xfrm>
            <a:off x="4797425" y="2089043"/>
            <a:ext cx="828092" cy="595554"/>
          </a:xfrm>
          <a:prstGeom prst="parallelogram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  <a:endParaRPr lang="en-US" altLang="zh-CN" sz="2400" dirty="0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" name="îşlïḓe"/>
          <p:cNvSpPr/>
          <p:nvPr/>
        </p:nvSpPr>
        <p:spPr bwMode="auto">
          <a:xfrm>
            <a:off x="5355087" y="2089043"/>
            <a:ext cx="5346994" cy="595554"/>
          </a:xfrm>
          <a:prstGeom prst="parallelogram">
            <a:avLst/>
          </a:prstGeom>
          <a:noFill/>
          <a:ln w="12700" cap="flat" cmpd="sng" algn="ctr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/>
              <a:t>为什么要学习</a:t>
            </a:r>
            <a:r>
              <a:rPr lang="en-US" altLang="zh-CN" sz="2000" dirty="0"/>
              <a:t>Flex</a:t>
            </a:r>
            <a:r>
              <a:rPr lang="zh-CN" altLang="en-US" sz="2000" dirty="0"/>
              <a:t>布局</a:t>
            </a:r>
            <a:endParaRPr lang="zh-CN" altLang="en-US" sz="2000" dirty="0"/>
          </a:p>
        </p:txBody>
      </p:sp>
      <p:sp>
        <p:nvSpPr>
          <p:cNvPr id="8" name="išḻíďè"/>
          <p:cNvSpPr/>
          <p:nvPr/>
        </p:nvSpPr>
        <p:spPr bwMode="auto">
          <a:xfrm>
            <a:off x="4797425" y="2909934"/>
            <a:ext cx="828092" cy="595554"/>
          </a:xfrm>
          <a:prstGeom prst="parallelogram">
            <a:avLst/>
          </a:prstGeom>
          <a:solidFill>
            <a:schemeClr val="accent3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  <a:endParaRPr lang="en-US" altLang="zh-CN" sz="2400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íşḷïḓè"/>
          <p:cNvSpPr/>
          <p:nvPr/>
        </p:nvSpPr>
        <p:spPr bwMode="auto">
          <a:xfrm>
            <a:off x="5355087" y="2909934"/>
            <a:ext cx="5346994" cy="595554"/>
          </a:xfrm>
          <a:prstGeom prst="parallelogram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>
              <a:lnSpc>
                <a:spcPct val="120000"/>
              </a:lnSpc>
            </a:pPr>
            <a:endParaRPr lang="en-US" altLang="zh-CN" sz="1100" dirty="0"/>
          </a:p>
        </p:txBody>
      </p:sp>
      <p:sp>
        <p:nvSpPr>
          <p:cNvPr id="10" name="ï$1ïḋê"/>
          <p:cNvSpPr/>
          <p:nvPr/>
        </p:nvSpPr>
        <p:spPr bwMode="auto">
          <a:xfrm>
            <a:off x="4797425" y="3730825"/>
            <a:ext cx="828092" cy="595554"/>
          </a:xfrm>
          <a:prstGeom prst="parallelogram">
            <a:avLst/>
          </a:prstGeom>
          <a:solidFill>
            <a:schemeClr val="accent3">
              <a:lumMod val="100000"/>
            </a:schemeClr>
          </a:solidFill>
          <a:ln w="12700" cap="flat" cmpd="sng" algn="ctr">
            <a:solidFill>
              <a:schemeClr val="accent3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  <a:endParaRPr lang="en-US" altLang="zh-CN" sz="2400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iS1iḑè"/>
          <p:cNvSpPr/>
          <p:nvPr/>
        </p:nvSpPr>
        <p:spPr bwMode="auto">
          <a:xfrm>
            <a:off x="5355087" y="3730825"/>
            <a:ext cx="5346994" cy="595554"/>
          </a:xfrm>
          <a:prstGeom prst="parallelogram">
            <a:avLst/>
          </a:prstGeom>
          <a:noFill/>
          <a:ln w="12700" cap="flat" cmpd="sng" algn="ctr">
            <a:solidFill>
              <a:schemeClr val="accent3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>
              <a:lnSpc>
                <a:spcPct val="120000"/>
              </a:lnSpc>
            </a:pPr>
            <a:endParaRPr lang="en-US" altLang="zh-CN" sz="1100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686294" y="3327167"/>
            <a:ext cx="2972663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îŝliḑé"/>
          <p:cNvSpPr txBox="1"/>
          <p:nvPr/>
        </p:nvSpPr>
        <p:spPr>
          <a:xfrm>
            <a:off x="1477219" y="2321985"/>
            <a:ext cx="2181738" cy="1005703"/>
          </a:xfrm>
          <a:prstGeom prst="rect">
            <a:avLst/>
          </a:prstGeom>
        </p:spPr>
        <p:txBody>
          <a:bodyPr wrap="none" anchor="b">
            <a:normAutofit/>
          </a:bodyPr>
          <a:lstStyle/>
          <a:p>
            <a:pPr marL="0" indent="0" algn="r">
              <a:buNone/>
            </a:pPr>
            <a:r>
              <a:rPr lang="zh-CN" altLang="en-US" sz="2800" b="1" dirty="0"/>
              <a:t>主要内容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859905" y="2997200"/>
            <a:ext cx="24403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2000"/>
              <a:t>Flex</a:t>
            </a:r>
            <a:r>
              <a:rPr lang="zh-CN" altLang="en-US" sz="2000"/>
              <a:t>布局的基本概念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6834505" y="3810000"/>
            <a:ext cx="10972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/>
              <a:t>课后习题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263648" y="965200"/>
            <a:ext cx="4552951" cy="1458321"/>
          </a:xfrm>
        </p:spPr>
        <p:txBody>
          <a:bodyPr/>
          <a:lstStyle/>
          <a:p>
            <a:r>
              <a:rPr lang="zh-CN" altLang="en-US" sz="4000" b="0" dirty="0"/>
              <a:t>感谢观看</a:t>
            </a:r>
            <a:endParaRPr lang="zh-CN" altLang="en-US" sz="4000" b="0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7531100" y="1377950"/>
            <a:ext cx="0" cy="63500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6"/>
          <p:cNvSpPr txBox="1"/>
          <p:nvPr/>
        </p:nvSpPr>
        <p:spPr>
          <a:xfrm>
            <a:off x="7803242" y="1384669"/>
            <a:ext cx="3077028" cy="619752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b="1" dirty="0">
                <a:solidFill>
                  <a:schemeClr val="tx2">
                    <a:alpha val="28000"/>
                  </a:schemeClr>
                </a:solidFill>
                <a:latin typeface="+mn-lt"/>
              </a:rPr>
              <a:t>THANKS</a:t>
            </a:r>
            <a:endParaRPr lang="zh-CN" altLang="en-US" sz="16600" b="1" dirty="0">
              <a:solidFill>
                <a:schemeClr val="tx2">
                  <a:alpha val="28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911860" y="1648460"/>
            <a:ext cx="6154420" cy="1957070"/>
          </a:xfrm>
        </p:spPr>
        <p:txBody>
          <a:bodyPr>
            <a:noAutofit/>
          </a:bodyPr>
          <a:lstStyle/>
          <a:p>
            <a:r>
              <a:rPr lang="zh-CN" altLang="en-US" sz="4000" b="0" dirty="0"/>
              <a:t>为什么要学习</a:t>
            </a:r>
            <a:r>
              <a:rPr lang="en-US" altLang="zh-CN" sz="4000" b="0" dirty="0"/>
              <a:t>Flex</a:t>
            </a:r>
            <a:r>
              <a:rPr lang="zh-CN" altLang="en-US" sz="4000" b="0" dirty="0"/>
              <a:t>布局？</a:t>
            </a:r>
            <a:endParaRPr lang="zh-CN" altLang="en-US" sz="4000" b="0" dirty="0"/>
          </a:p>
        </p:txBody>
      </p:sp>
      <p:grpSp>
        <p:nvGrpSpPr>
          <p:cNvPr id="2" name="组合 1"/>
          <p:cNvGrpSpPr/>
          <p:nvPr/>
        </p:nvGrpSpPr>
        <p:grpSpPr>
          <a:xfrm>
            <a:off x="8200571" y="2808720"/>
            <a:ext cx="3381829" cy="4049280"/>
            <a:chOff x="8200571" y="2808720"/>
            <a:chExt cx="3381829" cy="4049280"/>
          </a:xfrm>
        </p:grpSpPr>
        <p:sp>
          <p:nvSpPr>
            <p:cNvPr id="28" name="文本框 27"/>
            <p:cNvSpPr txBox="1"/>
            <p:nvPr/>
          </p:nvSpPr>
          <p:spPr>
            <a:xfrm>
              <a:off x="8426045" y="3056138"/>
              <a:ext cx="3156355" cy="3791225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alpha val="57000"/>
                    </a:schemeClr>
                  </a:solidFill>
                  <a:latin typeface="Impact" panose="020B0806030902050204" pitchFamily="34" charset="0"/>
                  <a:cs typeface="Arial" panose="020B0604020202090204" pitchFamily="34" charset="0"/>
                </a:rPr>
                <a:t>01</a:t>
              </a:r>
              <a:endParaRPr lang="zh-CN" altLang="en-US" dirty="0">
                <a:solidFill>
                  <a:schemeClr val="accent2">
                    <a:alpha val="57000"/>
                  </a:schemeClr>
                </a:solidFill>
                <a:latin typeface="Impact" panose="020B080603090205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200571" y="2808720"/>
              <a:ext cx="3371197" cy="404928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dirty="0">
                  <a:ln w="22225">
                    <a:solidFill>
                      <a:schemeClr val="accent1">
                        <a:lumMod val="75000"/>
                      </a:schemeClr>
                    </a:solidFill>
                  </a:ln>
                  <a:noFill/>
                  <a:latin typeface="Impact" panose="020B0806030902050204" pitchFamily="34" charset="0"/>
                  <a:cs typeface="Arial" panose="020B0604020202090204" pitchFamily="34" charset="0"/>
                </a:rPr>
                <a:t>01</a:t>
              </a:r>
              <a:endParaRPr lang="zh-CN" altLang="en-US" dirty="0">
                <a:ln w="22225">
                  <a:solidFill>
                    <a:schemeClr val="accent1">
                      <a:lumMod val="75000"/>
                    </a:schemeClr>
                  </a:solidFill>
                </a:ln>
                <a:noFill/>
                <a:latin typeface="Impact" panose="020B0806030902050204" pitchFamily="34" charset="0"/>
                <a:cs typeface="Arial" panose="020B0604020202090204" pitchFamily="3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例子：实现子盒子在父盒子里水平垂直居中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3" name="图片 42" descr="截屏2021-09-08 下午2.56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650365"/>
            <a:ext cx="4067810" cy="4091940"/>
          </a:xfrm>
          <a:prstGeom prst="rect">
            <a:avLst/>
          </a:prstGeom>
        </p:spPr>
      </p:pic>
      <p:pic>
        <p:nvPicPr>
          <p:cNvPr id="44" name="图片 43" descr="截屏2021-09-08 下午2.57.04"/>
          <p:cNvPicPr>
            <a:picLocks noChangeAspect="1"/>
          </p:cNvPicPr>
          <p:nvPr/>
        </p:nvPicPr>
        <p:blipFill>
          <a:blip r:embed="rId2"/>
          <a:srcRect b="1452"/>
          <a:stretch>
            <a:fillRect/>
          </a:stretch>
        </p:blipFill>
        <p:spPr>
          <a:xfrm>
            <a:off x="6817360" y="1301750"/>
            <a:ext cx="4702810" cy="534352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4993640" y="3587750"/>
            <a:ext cx="14471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6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句代码</a:t>
            </a:r>
            <a:endParaRPr lang="zh-CN" altLang="en-US" sz="28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</a:t>
            </a:r>
            <a:r>
              <a:rPr lang="en-US" altLang="zh-CN" dirty="0"/>
              <a:t>Flex</a:t>
            </a:r>
            <a:r>
              <a:rPr lang="zh-CN" altLang="en-US" dirty="0"/>
              <a:t>实现子盒子在父盒子里水平垂直居中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3" name="图片 42" descr="截屏2021-09-08 下午2.56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650365"/>
            <a:ext cx="4067810" cy="409194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4866640" y="3587750"/>
            <a:ext cx="14471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句代码</a:t>
            </a:r>
            <a:endParaRPr lang="zh-CN" altLang="en-US" sz="28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截屏2021-09-08 下午3.05.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10" y="1296035"/>
            <a:ext cx="52451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200571" y="2808720"/>
            <a:ext cx="3381829" cy="4049280"/>
            <a:chOff x="8200571" y="2808720"/>
            <a:chExt cx="3381829" cy="4049280"/>
          </a:xfrm>
        </p:grpSpPr>
        <p:sp>
          <p:nvSpPr>
            <p:cNvPr id="28" name="文本框 27"/>
            <p:cNvSpPr txBox="1"/>
            <p:nvPr/>
          </p:nvSpPr>
          <p:spPr>
            <a:xfrm>
              <a:off x="8426045" y="3056138"/>
              <a:ext cx="3156355" cy="3791225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alpha val="57000"/>
                    </a:schemeClr>
                  </a:solidFill>
                  <a:latin typeface="Impact" panose="020B0806030902050204" pitchFamily="34" charset="0"/>
                  <a:cs typeface="Arial" panose="020B0604020202090204" pitchFamily="34" charset="0"/>
                </a:rPr>
                <a:t>02</a:t>
              </a:r>
              <a:endParaRPr lang="zh-CN" altLang="en-US" dirty="0">
                <a:solidFill>
                  <a:schemeClr val="accent2">
                    <a:alpha val="57000"/>
                  </a:schemeClr>
                </a:solidFill>
                <a:latin typeface="Impact" panose="020B080603090205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200571" y="2808720"/>
              <a:ext cx="3371197" cy="404928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dirty="0">
                  <a:ln w="22225">
                    <a:solidFill>
                      <a:schemeClr val="accent1">
                        <a:lumMod val="75000"/>
                      </a:schemeClr>
                    </a:solidFill>
                  </a:ln>
                  <a:noFill/>
                  <a:latin typeface="Impact" panose="020B0806030902050204" pitchFamily="34" charset="0"/>
                  <a:cs typeface="Arial" panose="020B0604020202090204" pitchFamily="34" charset="0"/>
                </a:rPr>
                <a:t>02</a:t>
              </a:r>
              <a:endParaRPr lang="zh-CN" altLang="en-US" dirty="0">
                <a:ln w="22225">
                  <a:solidFill>
                    <a:schemeClr val="accent1">
                      <a:lumMod val="75000"/>
                    </a:schemeClr>
                  </a:solidFill>
                </a:ln>
                <a:noFill/>
                <a:latin typeface="Impact" panose="020B080603090205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064895" y="1955800"/>
            <a:ext cx="469900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dirty="0">
                <a:sym typeface="+mn-ea"/>
              </a:rPr>
              <a:t>Flex</a:t>
            </a:r>
            <a:r>
              <a:rPr lang="zh-CN" altLang="en-US" sz="4000" dirty="0">
                <a:sym typeface="+mn-ea"/>
              </a:rPr>
              <a:t>布局的基本概念</a:t>
            </a:r>
            <a:endParaRPr lang="zh-CN" altLang="en-US" sz="4000" dirty="0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Flex 布局是什么？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445260"/>
            <a:ext cx="8940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Flex 是 Flexible Box 的缩写，意为"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弹性布局</a:t>
            </a:r>
            <a:r>
              <a:rPr lang="zh-CN" altLang="en-US"/>
              <a:t>"，用来为盒状模型提供最大的灵活性。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69925" y="2090420"/>
            <a:ext cx="47834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任何一个容器</a:t>
            </a:r>
            <a:r>
              <a:rPr lang="zh-CN" altLang="en-US"/>
              <a:t>都可以指定为 Flex 布局。</a:t>
            </a:r>
            <a:endParaRPr lang="zh-CN" altLang="en-US"/>
          </a:p>
        </p:txBody>
      </p:sp>
      <p:pic>
        <p:nvPicPr>
          <p:cNvPr id="45" name="图片 44" descr="截屏2021-09-08 下午1.51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" y="2735580"/>
            <a:ext cx="4965700" cy="116141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669925" y="4349115"/>
            <a:ext cx="794067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注意</a:t>
            </a:r>
            <a:r>
              <a:rPr lang="zh-CN" altLang="en-US"/>
              <a:t>：设为 Flex 布局以后，子元素的float、clear和vertical-align属性将失效。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Flex 布局是什么？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421130"/>
            <a:ext cx="92830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采用 Flex 布局的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元素</a:t>
            </a:r>
            <a:r>
              <a:rPr lang="zh-CN" altLang="en-US"/>
              <a:t>，称为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Flex 容器（flex container）</a:t>
            </a:r>
            <a:r>
              <a:rPr lang="zh-CN" altLang="en-US"/>
              <a:t>，简称"容器"。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它的所有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子元素</a:t>
            </a:r>
            <a:r>
              <a:rPr lang="zh-CN" altLang="en-US"/>
              <a:t>自动成为容器成员，称为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Flex 项目（flex item）</a:t>
            </a:r>
            <a:r>
              <a:rPr lang="zh-CN" altLang="en-US"/>
              <a:t>，简称"项目"。</a:t>
            </a:r>
            <a:endParaRPr lang="zh-CN" altLang="en-US"/>
          </a:p>
        </p:txBody>
      </p:sp>
      <p:pic>
        <p:nvPicPr>
          <p:cNvPr id="6" name="图片 5" descr="截屏2021-09-08 下午3.16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8040" y="2586355"/>
            <a:ext cx="6426835" cy="38608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f86e5bd8-2905-4f14-ba47-541a377ef3a2"/>
</p:tagLst>
</file>

<file path=ppt/theme/theme1.xml><?xml version="1.0" encoding="utf-8"?>
<a:theme xmlns:a="http://schemas.openxmlformats.org/drawingml/2006/main" name="主题5">
  <a:themeElements>
    <a:clrScheme name="埃克森美孚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A9600"/>
      </a:accent1>
      <a:accent2>
        <a:srgbClr val="C97816"/>
      </a:accent2>
      <a:accent3>
        <a:srgbClr val="14809E"/>
      </a:accent3>
      <a:accent4>
        <a:srgbClr val="1359C3"/>
      </a:accent4>
      <a:accent5>
        <a:srgbClr val="005C76"/>
      </a:accent5>
      <a:accent6>
        <a:srgbClr val="C7720B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埃克森美孚">
    <a:dk1>
      <a:srgbClr val="000000"/>
    </a:dk1>
    <a:lt1>
      <a:srgbClr val="FFFFFF"/>
    </a:lt1>
    <a:dk2>
      <a:srgbClr val="778495"/>
    </a:dk2>
    <a:lt2>
      <a:srgbClr val="F0F0F0"/>
    </a:lt2>
    <a:accent1>
      <a:srgbClr val="FA9600"/>
    </a:accent1>
    <a:accent2>
      <a:srgbClr val="C97816"/>
    </a:accent2>
    <a:accent3>
      <a:srgbClr val="14809E"/>
    </a:accent3>
    <a:accent4>
      <a:srgbClr val="1359C3"/>
    </a:accent4>
    <a:accent5>
      <a:srgbClr val="005C76"/>
    </a:accent5>
    <a:accent6>
      <a:srgbClr val="C7720B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埃克森美孚">
    <a:dk1>
      <a:srgbClr val="000000"/>
    </a:dk1>
    <a:lt1>
      <a:srgbClr val="FFFFFF"/>
    </a:lt1>
    <a:dk2>
      <a:srgbClr val="778495"/>
    </a:dk2>
    <a:lt2>
      <a:srgbClr val="F0F0F0"/>
    </a:lt2>
    <a:accent1>
      <a:srgbClr val="FA9600"/>
    </a:accent1>
    <a:accent2>
      <a:srgbClr val="C97816"/>
    </a:accent2>
    <a:accent3>
      <a:srgbClr val="14809E"/>
    </a:accent3>
    <a:accent4>
      <a:srgbClr val="1359C3"/>
    </a:accent4>
    <a:accent5>
      <a:srgbClr val="005C76"/>
    </a:accent5>
    <a:accent6>
      <a:srgbClr val="C7720B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埃克森美孚">
    <a:dk1>
      <a:srgbClr val="000000"/>
    </a:dk1>
    <a:lt1>
      <a:srgbClr val="FFFFFF"/>
    </a:lt1>
    <a:dk2>
      <a:srgbClr val="778495"/>
    </a:dk2>
    <a:lt2>
      <a:srgbClr val="F0F0F0"/>
    </a:lt2>
    <a:accent1>
      <a:srgbClr val="FA9600"/>
    </a:accent1>
    <a:accent2>
      <a:srgbClr val="C97816"/>
    </a:accent2>
    <a:accent3>
      <a:srgbClr val="14809E"/>
    </a:accent3>
    <a:accent4>
      <a:srgbClr val="1359C3"/>
    </a:accent4>
    <a:accent5>
      <a:srgbClr val="005C76"/>
    </a:accent5>
    <a:accent6>
      <a:srgbClr val="C7720B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3087</Words>
  <Application>WPS 文字</Application>
  <PresentationFormat>宽屏</PresentationFormat>
  <Paragraphs>286</Paragraphs>
  <Slides>30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50" baseType="lpstr">
      <vt:lpstr>Arial</vt:lpstr>
      <vt:lpstr>方正书宋_GBK</vt:lpstr>
      <vt:lpstr>Wingdings</vt:lpstr>
      <vt:lpstr>Impact</vt:lpstr>
      <vt:lpstr>Times New Roman</vt:lpstr>
      <vt:lpstr>Segoe UI Light</vt:lpstr>
      <vt:lpstr>Thonburi</vt:lpstr>
      <vt:lpstr>微软雅黑</vt:lpstr>
      <vt:lpstr>微软雅黑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Century Gothic</vt:lpstr>
      <vt:lpstr>苹方-简</vt:lpstr>
      <vt:lpstr>主题5</vt:lpstr>
      <vt:lpstr>OfficePLUS</vt:lpstr>
      <vt:lpstr>FLEX 布局</vt:lpstr>
      <vt:lpstr>课程介绍</vt:lpstr>
      <vt:lpstr>Flex布局</vt:lpstr>
      <vt:lpstr>为什么要学习Flex布局？</vt:lpstr>
      <vt:lpstr>例子：实现子盒子在父盒子里水平垂直居中</vt:lpstr>
      <vt:lpstr>例子：Flex实现子盒子在父盒子里水平垂直居中</vt:lpstr>
      <vt:lpstr>PowerPoint 演示文稿</vt:lpstr>
      <vt:lpstr>2.1 Flex 布局是什么？</vt:lpstr>
      <vt:lpstr>2.1 Flex 布局是什么？</vt:lpstr>
      <vt:lpstr>2.1 Flex 布局是什么？</vt:lpstr>
      <vt:lpstr>2.2 容器的属性</vt:lpstr>
      <vt:lpstr>flex-direction属性</vt:lpstr>
      <vt:lpstr>justify-content属性</vt:lpstr>
      <vt:lpstr>justify-content属性</vt:lpstr>
      <vt:lpstr>align-items属性</vt:lpstr>
      <vt:lpstr>flex-wrap属性</vt:lpstr>
      <vt:lpstr>align-content属性</vt:lpstr>
      <vt:lpstr>flex-flow属性</vt:lpstr>
      <vt:lpstr>2.2 项目的属性</vt:lpstr>
      <vt:lpstr>order属性</vt:lpstr>
      <vt:lpstr>flex-grow属性</vt:lpstr>
      <vt:lpstr>flex-shrink属性</vt:lpstr>
      <vt:lpstr>flex-basis属性</vt:lpstr>
      <vt:lpstr>align-self属性</vt:lpstr>
      <vt:lpstr>flex属性</vt:lpstr>
      <vt:lpstr>总结与课后练习</vt:lpstr>
      <vt:lpstr>容器的属性</vt:lpstr>
      <vt:lpstr>项目的属性</vt:lpstr>
      <vt:lpstr>课后练习</vt:lpstr>
      <vt:lpstr>感谢观看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wangyue</cp:lastModifiedBy>
  <cp:revision>31</cp:revision>
  <cp:lastPrinted>2021-09-26T07:42:46Z</cp:lastPrinted>
  <dcterms:created xsi:type="dcterms:W3CDTF">2021-09-26T07:42:46Z</dcterms:created>
  <dcterms:modified xsi:type="dcterms:W3CDTF">2021-09-26T07:42:46Z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2018-11-16T07:34:11.2913418Z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2052-3.9.0.6159</vt:lpwstr>
  </property>
</Properties>
</file>